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theme/theme5.xml" ContentType="application/vnd.openxmlformats-officedocument.theme+xml"/>
  <Override PartName="/ppt/slides/slide120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40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s/slide130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s/slide168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s/slide157.xml" ContentType="application/vnd.openxmlformats-officedocument.presentationml.slide+xml"/>
  <Default Extension="tiff" ContentType="image/tiff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98.xml" ContentType="application/vnd.openxmlformats-officedocument.presentationml.slide+xml"/>
  <Override PartName="/ppt/slides/slide146.xml" ContentType="application/vnd.openxmlformats-officedocument.presentationml.slide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7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s/slide129.xml" ContentType="application/vnd.openxmlformats-officedocument.presentationml.slide+xml"/>
  <Override PartName="/ppt/theme/theme14.xml" ContentType="application/vnd.openxmlformats-officedocument.them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Layouts/slideLayout50.xml" ContentType="application/vnd.openxmlformats-officedocument.presentationml.slideLayout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48.xml" ContentType="application/vnd.openxmlformats-officedocument.presentationml.slide+xml"/>
  <Default Extension="gif" ContentType="image/gif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Layouts/slideLayout99.xml" ContentType="application/vnd.openxmlformats-officedocument.presentationml.slideLayout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s/slide167.xml" ContentType="application/vnd.openxmlformats-officedocument.presentationml.slide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s/slide109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theme/theme8.xml" ContentType="application/vnd.openxmlformats-officedocument.theme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slideLayouts/slideLayout14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s/slide170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Default Extension="jpeg" ContentType="image/jpeg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s/slide139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64.xml" ContentType="application/vnd.openxmlformats-officedocument.presentationml.slide+xml"/>
  <Override PartName="/ppt/theme/theme13.xml" ContentType="application/vnd.openxmlformats-officedocument.them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s/slide153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31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706" r:id="rId3"/>
    <p:sldMasterId id="2147483718" r:id="rId4"/>
    <p:sldMasterId id="2147483742" r:id="rId5"/>
    <p:sldMasterId id="2147483766" r:id="rId6"/>
    <p:sldMasterId id="2147483790" r:id="rId7"/>
    <p:sldMasterId id="2147484469" r:id="rId8"/>
    <p:sldMasterId id="2147484481" r:id="rId9"/>
    <p:sldMasterId id="2147484517" r:id="rId10"/>
    <p:sldMasterId id="2147484625" r:id="rId11"/>
    <p:sldMasterId id="2147484637" r:id="rId12"/>
    <p:sldMasterId id="2147484685" r:id="rId13"/>
    <p:sldMasterId id="2147484697" r:id="rId14"/>
    <p:sldMasterId id="2147484709" r:id="rId15"/>
    <p:sldMasterId id="2147484721" r:id="rId16"/>
  </p:sldMasterIdLst>
  <p:notesMasterIdLst>
    <p:notesMasterId r:id="rId187"/>
  </p:notesMasterIdLst>
  <p:handoutMasterIdLst>
    <p:handoutMasterId r:id="rId188"/>
  </p:handoutMasterIdLst>
  <p:sldIdLst>
    <p:sldId id="454" r:id="rId17"/>
    <p:sldId id="348" r:id="rId18"/>
    <p:sldId id="298" r:id="rId19"/>
    <p:sldId id="299" r:id="rId20"/>
    <p:sldId id="566" r:id="rId21"/>
    <p:sldId id="300" r:id="rId22"/>
    <p:sldId id="800" r:id="rId23"/>
    <p:sldId id="801" r:id="rId24"/>
    <p:sldId id="802" r:id="rId25"/>
    <p:sldId id="803" r:id="rId26"/>
    <p:sldId id="804" r:id="rId27"/>
    <p:sldId id="805" r:id="rId28"/>
    <p:sldId id="806" r:id="rId29"/>
    <p:sldId id="807" r:id="rId30"/>
    <p:sldId id="808" r:id="rId31"/>
    <p:sldId id="809" r:id="rId32"/>
    <p:sldId id="810" r:id="rId33"/>
    <p:sldId id="811" r:id="rId34"/>
    <p:sldId id="812" r:id="rId35"/>
    <p:sldId id="308" r:id="rId36"/>
    <p:sldId id="663" r:id="rId37"/>
    <p:sldId id="664" r:id="rId38"/>
    <p:sldId id="665" r:id="rId39"/>
    <p:sldId id="666" r:id="rId40"/>
    <p:sldId id="667" r:id="rId41"/>
    <p:sldId id="668" r:id="rId42"/>
    <p:sldId id="669" r:id="rId43"/>
    <p:sldId id="670" r:id="rId44"/>
    <p:sldId id="671" r:id="rId45"/>
    <p:sldId id="672" r:id="rId46"/>
    <p:sldId id="673" r:id="rId47"/>
    <p:sldId id="674" r:id="rId48"/>
    <p:sldId id="694" r:id="rId49"/>
    <p:sldId id="676" r:id="rId50"/>
    <p:sldId id="696" r:id="rId51"/>
    <p:sldId id="697" r:id="rId52"/>
    <p:sldId id="698" r:id="rId53"/>
    <p:sldId id="699" r:id="rId54"/>
    <p:sldId id="700" r:id="rId55"/>
    <p:sldId id="701" r:id="rId56"/>
    <p:sldId id="677" r:id="rId57"/>
    <p:sldId id="702" r:id="rId58"/>
    <p:sldId id="703" r:id="rId59"/>
    <p:sldId id="704" r:id="rId60"/>
    <p:sldId id="705" r:id="rId61"/>
    <p:sldId id="707" r:id="rId62"/>
    <p:sldId id="678" r:id="rId63"/>
    <p:sldId id="708" r:id="rId64"/>
    <p:sldId id="709" r:id="rId65"/>
    <p:sldId id="679" r:id="rId66"/>
    <p:sldId id="710" r:id="rId67"/>
    <p:sldId id="712" r:id="rId68"/>
    <p:sldId id="680" r:id="rId69"/>
    <p:sldId id="713" r:id="rId70"/>
    <p:sldId id="714" r:id="rId71"/>
    <p:sldId id="711" r:id="rId72"/>
    <p:sldId id="715" r:id="rId73"/>
    <p:sldId id="716" r:id="rId74"/>
    <p:sldId id="681" r:id="rId75"/>
    <p:sldId id="717" r:id="rId76"/>
    <p:sldId id="682" r:id="rId77"/>
    <p:sldId id="718" r:id="rId78"/>
    <p:sldId id="683" r:id="rId79"/>
    <p:sldId id="719" r:id="rId80"/>
    <p:sldId id="684" r:id="rId81"/>
    <p:sldId id="685" r:id="rId82"/>
    <p:sldId id="720" r:id="rId83"/>
    <p:sldId id="721" r:id="rId84"/>
    <p:sldId id="686" r:id="rId85"/>
    <p:sldId id="722" r:id="rId86"/>
    <p:sldId id="723" r:id="rId87"/>
    <p:sldId id="687" r:id="rId88"/>
    <p:sldId id="688" r:id="rId89"/>
    <p:sldId id="724" r:id="rId90"/>
    <p:sldId id="689" r:id="rId91"/>
    <p:sldId id="690" r:id="rId92"/>
    <p:sldId id="725" r:id="rId93"/>
    <p:sldId id="728" r:id="rId94"/>
    <p:sldId id="730" r:id="rId95"/>
    <p:sldId id="729" r:id="rId96"/>
    <p:sldId id="726" r:id="rId97"/>
    <p:sldId id="731" r:id="rId98"/>
    <p:sldId id="691" r:id="rId99"/>
    <p:sldId id="692" r:id="rId100"/>
    <p:sldId id="732" r:id="rId101"/>
    <p:sldId id="693" r:id="rId102"/>
    <p:sldId id="580" r:id="rId103"/>
    <p:sldId id="361" r:id="rId104"/>
    <p:sldId id="362" r:id="rId105"/>
    <p:sldId id="662" r:id="rId106"/>
    <p:sldId id="814" r:id="rId107"/>
    <p:sldId id="815" r:id="rId108"/>
    <p:sldId id="816" r:id="rId109"/>
    <p:sldId id="817" r:id="rId110"/>
    <p:sldId id="818" r:id="rId111"/>
    <p:sldId id="819" r:id="rId112"/>
    <p:sldId id="820" r:id="rId113"/>
    <p:sldId id="821" r:id="rId114"/>
    <p:sldId id="822" r:id="rId115"/>
    <p:sldId id="823" r:id="rId116"/>
    <p:sldId id="824" r:id="rId117"/>
    <p:sldId id="825" r:id="rId118"/>
    <p:sldId id="826" r:id="rId119"/>
    <p:sldId id="827" r:id="rId120"/>
    <p:sldId id="828" r:id="rId121"/>
    <p:sldId id="829" r:id="rId122"/>
    <p:sldId id="830" r:id="rId123"/>
    <p:sldId id="831" r:id="rId124"/>
    <p:sldId id="832" r:id="rId125"/>
    <p:sldId id="756" r:id="rId126"/>
    <p:sldId id="757" r:id="rId127"/>
    <p:sldId id="758" r:id="rId128"/>
    <p:sldId id="759" r:id="rId129"/>
    <p:sldId id="760" r:id="rId130"/>
    <p:sldId id="762" r:id="rId131"/>
    <p:sldId id="845" r:id="rId132"/>
    <p:sldId id="764" r:id="rId133"/>
    <p:sldId id="765" r:id="rId134"/>
    <p:sldId id="766" r:id="rId135"/>
    <p:sldId id="850" r:id="rId136"/>
    <p:sldId id="768" r:id="rId137"/>
    <p:sldId id="769" r:id="rId138"/>
    <p:sldId id="770" r:id="rId139"/>
    <p:sldId id="771" r:id="rId140"/>
    <p:sldId id="772" r:id="rId141"/>
    <p:sldId id="773" r:id="rId142"/>
    <p:sldId id="774" r:id="rId143"/>
    <p:sldId id="775" r:id="rId144"/>
    <p:sldId id="776" r:id="rId145"/>
    <p:sldId id="777" r:id="rId146"/>
    <p:sldId id="778" r:id="rId147"/>
    <p:sldId id="779" r:id="rId148"/>
    <p:sldId id="780" r:id="rId149"/>
    <p:sldId id="781" r:id="rId150"/>
    <p:sldId id="782" r:id="rId151"/>
    <p:sldId id="783" r:id="rId152"/>
    <p:sldId id="784" r:id="rId153"/>
    <p:sldId id="785" r:id="rId154"/>
    <p:sldId id="786" r:id="rId155"/>
    <p:sldId id="787" r:id="rId156"/>
    <p:sldId id="846" r:id="rId157"/>
    <p:sldId id="788" r:id="rId158"/>
    <p:sldId id="790" r:id="rId159"/>
    <p:sldId id="791" r:id="rId160"/>
    <p:sldId id="792" r:id="rId161"/>
    <p:sldId id="793" r:id="rId162"/>
    <p:sldId id="794" r:id="rId163"/>
    <p:sldId id="795" r:id="rId164"/>
    <p:sldId id="796" r:id="rId165"/>
    <p:sldId id="797" r:id="rId166"/>
    <p:sldId id="798" r:id="rId167"/>
    <p:sldId id="799" r:id="rId168"/>
    <p:sldId id="637" r:id="rId169"/>
    <p:sldId id="695" r:id="rId170"/>
    <p:sldId id="847" r:id="rId171"/>
    <p:sldId id="848" r:id="rId172"/>
    <p:sldId id="849" r:id="rId173"/>
    <p:sldId id="498" r:id="rId174"/>
    <p:sldId id="581" r:id="rId175"/>
    <p:sldId id="582" r:id="rId176"/>
    <p:sldId id="583" r:id="rId177"/>
    <p:sldId id="584" r:id="rId178"/>
    <p:sldId id="585" r:id="rId179"/>
    <p:sldId id="586" r:id="rId180"/>
    <p:sldId id="587" r:id="rId181"/>
    <p:sldId id="588" r:id="rId182"/>
    <p:sldId id="589" r:id="rId183"/>
    <p:sldId id="590" r:id="rId184"/>
    <p:sldId id="591" r:id="rId185"/>
    <p:sldId id="592" r:id="rId186"/>
  </p:sldIdLst>
  <p:sldSz cx="9144000" cy="6858000" type="screen4x3"/>
  <p:notesSz cx="6858000" cy="9144000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  <a:srgbClr val="0000FF"/>
    <a:srgbClr val="FFFF99"/>
    <a:srgbClr val="146606"/>
    <a:srgbClr val="00B0F0"/>
    <a:srgbClr val="F8F8F8"/>
    <a:srgbClr val="24B30A"/>
    <a:srgbClr val="0033CC"/>
    <a:srgbClr val="CC33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9" autoAdjust="0"/>
    <p:restoredTop sz="90929"/>
  </p:normalViewPr>
  <p:slideViewPr>
    <p:cSldViewPr>
      <p:cViewPr varScale="1">
        <p:scale>
          <a:sx n="69" d="100"/>
          <a:sy n="69" d="100"/>
        </p:scale>
        <p:origin x="-132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60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117" Type="http://schemas.openxmlformats.org/officeDocument/2006/relationships/slide" Target="slides/slide101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84" Type="http://schemas.openxmlformats.org/officeDocument/2006/relationships/slide" Target="slides/slide68.xml"/><Relationship Id="rId89" Type="http://schemas.openxmlformats.org/officeDocument/2006/relationships/slide" Target="slides/slide73.xml"/><Relationship Id="rId112" Type="http://schemas.openxmlformats.org/officeDocument/2006/relationships/slide" Target="slides/slide96.xml"/><Relationship Id="rId133" Type="http://schemas.openxmlformats.org/officeDocument/2006/relationships/slide" Target="slides/slide117.xml"/><Relationship Id="rId138" Type="http://schemas.openxmlformats.org/officeDocument/2006/relationships/slide" Target="slides/slide122.xml"/><Relationship Id="rId154" Type="http://schemas.openxmlformats.org/officeDocument/2006/relationships/slide" Target="slides/slide138.xml"/><Relationship Id="rId159" Type="http://schemas.openxmlformats.org/officeDocument/2006/relationships/slide" Target="slides/slide143.xml"/><Relationship Id="rId175" Type="http://schemas.openxmlformats.org/officeDocument/2006/relationships/slide" Target="slides/slide159.xml"/><Relationship Id="rId170" Type="http://schemas.openxmlformats.org/officeDocument/2006/relationships/slide" Target="slides/slide154.xml"/><Relationship Id="rId191" Type="http://schemas.openxmlformats.org/officeDocument/2006/relationships/theme" Target="theme/theme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9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102" Type="http://schemas.openxmlformats.org/officeDocument/2006/relationships/slide" Target="slides/slide86.xml"/><Relationship Id="rId123" Type="http://schemas.openxmlformats.org/officeDocument/2006/relationships/slide" Target="slides/slide107.xml"/><Relationship Id="rId128" Type="http://schemas.openxmlformats.org/officeDocument/2006/relationships/slide" Target="slides/slide112.xml"/><Relationship Id="rId144" Type="http://schemas.openxmlformats.org/officeDocument/2006/relationships/slide" Target="slides/slide128.xml"/><Relationship Id="rId149" Type="http://schemas.openxmlformats.org/officeDocument/2006/relationships/slide" Target="slides/slide13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4.xml"/><Relationship Id="rId95" Type="http://schemas.openxmlformats.org/officeDocument/2006/relationships/slide" Target="slides/slide79.xml"/><Relationship Id="rId160" Type="http://schemas.openxmlformats.org/officeDocument/2006/relationships/slide" Target="slides/slide144.xml"/><Relationship Id="rId165" Type="http://schemas.openxmlformats.org/officeDocument/2006/relationships/slide" Target="slides/slide149.xml"/><Relationship Id="rId181" Type="http://schemas.openxmlformats.org/officeDocument/2006/relationships/slide" Target="slides/slide165.xml"/><Relationship Id="rId186" Type="http://schemas.openxmlformats.org/officeDocument/2006/relationships/slide" Target="slides/slide170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113" Type="http://schemas.openxmlformats.org/officeDocument/2006/relationships/slide" Target="slides/slide97.xml"/><Relationship Id="rId118" Type="http://schemas.openxmlformats.org/officeDocument/2006/relationships/slide" Target="slides/slide102.xml"/><Relationship Id="rId134" Type="http://schemas.openxmlformats.org/officeDocument/2006/relationships/slide" Target="slides/slide118.xml"/><Relationship Id="rId139" Type="http://schemas.openxmlformats.org/officeDocument/2006/relationships/slide" Target="slides/slide123.xml"/><Relationship Id="rId80" Type="http://schemas.openxmlformats.org/officeDocument/2006/relationships/slide" Target="slides/slide64.xml"/><Relationship Id="rId85" Type="http://schemas.openxmlformats.org/officeDocument/2006/relationships/slide" Target="slides/slide69.xml"/><Relationship Id="rId150" Type="http://schemas.openxmlformats.org/officeDocument/2006/relationships/slide" Target="slides/slide134.xml"/><Relationship Id="rId155" Type="http://schemas.openxmlformats.org/officeDocument/2006/relationships/slide" Target="slides/slide139.xml"/><Relationship Id="rId171" Type="http://schemas.openxmlformats.org/officeDocument/2006/relationships/slide" Target="slides/slide155.xml"/><Relationship Id="rId176" Type="http://schemas.openxmlformats.org/officeDocument/2006/relationships/slide" Target="slides/slide160.xml"/><Relationship Id="rId192" Type="http://schemas.openxmlformats.org/officeDocument/2006/relationships/tableStyles" Target="tableStyles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59" Type="http://schemas.openxmlformats.org/officeDocument/2006/relationships/slide" Target="slides/slide43.xml"/><Relationship Id="rId103" Type="http://schemas.openxmlformats.org/officeDocument/2006/relationships/slide" Target="slides/slide87.xml"/><Relationship Id="rId108" Type="http://schemas.openxmlformats.org/officeDocument/2006/relationships/slide" Target="slides/slide92.xml"/><Relationship Id="rId124" Type="http://schemas.openxmlformats.org/officeDocument/2006/relationships/slide" Target="slides/slide108.xml"/><Relationship Id="rId129" Type="http://schemas.openxmlformats.org/officeDocument/2006/relationships/slide" Target="slides/slide113.xml"/><Relationship Id="rId54" Type="http://schemas.openxmlformats.org/officeDocument/2006/relationships/slide" Target="slides/slide38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91" Type="http://schemas.openxmlformats.org/officeDocument/2006/relationships/slide" Target="slides/slide75.xml"/><Relationship Id="rId96" Type="http://schemas.openxmlformats.org/officeDocument/2006/relationships/slide" Target="slides/slide80.xml"/><Relationship Id="rId140" Type="http://schemas.openxmlformats.org/officeDocument/2006/relationships/slide" Target="slides/slide124.xml"/><Relationship Id="rId145" Type="http://schemas.openxmlformats.org/officeDocument/2006/relationships/slide" Target="slides/slide129.xml"/><Relationship Id="rId161" Type="http://schemas.openxmlformats.org/officeDocument/2006/relationships/slide" Target="slides/slide145.xml"/><Relationship Id="rId166" Type="http://schemas.openxmlformats.org/officeDocument/2006/relationships/slide" Target="slides/slide150.xml"/><Relationship Id="rId182" Type="http://schemas.openxmlformats.org/officeDocument/2006/relationships/slide" Target="slides/slide166.xml"/><Relationship Id="rId187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49" Type="http://schemas.openxmlformats.org/officeDocument/2006/relationships/slide" Target="slides/slide33.xml"/><Relationship Id="rId114" Type="http://schemas.openxmlformats.org/officeDocument/2006/relationships/slide" Target="slides/slide98.xml"/><Relationship Id="rId119" Type="http://schemas.openxmlformats.org/officeDocument/2006/relationships/slide" Target="slides/slide103.xml"/><Relationship Id="rId44" Type="http://schemas.openxmlformats.org/officeDocument/2006/relationships/slide" Target="slides/slide28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81" Type="http://schemas.openxmlformats.org/officeDocument/2006/relationships/slide" Target="slides/slide65.xml"/><Relationship Id="rId86" Type="http://schemas.openxmlformats.org/officeDocument/2006/relationships/slide" Target="slides/slide70.xml"/><Relationship Id="rId130" Type="http://schemas.openxmlformats.org/officeDocument/2006/relationships/slide" Target="slides/slide114.xml"/><Relationship Id="rId135" Type="http://schemas.openxmlformats.org/officeDocument/2006/relationships/slide" Target="slides/slide119.xml"/><Relationship Id="rId151" Type="http://schemas.openxmlformats.org/officeDocument/2006/relationships/slide" Target="slides/slide135.xml"/><Relationship Id="rId156" Type="http://schemas.openxmlformats.org/officeDocument/2006/relationships/slide" Target="slides/slide140.xml"/><Relationship Id="rId177" Type="http://schemas.openxmlformats.org/officeDocument/2006/relationships/slide" Target="slides/slide161.xml"/><Relationship Id="rId172" Type="http://schemas.openxmlformats.org/officeDocument/2006/relationships/slide" Target="slides/slide156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109" Type="http://schemas.openxmlformats.org/officeDocument/2006/relationships/slide" Target="slides/slide9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slide" Target="slides/slide60.xml"/><Relationship Id="rId97" Type="http://schemas.openxmlformats.org/officeDocument/2006/relationships/slide" Target="slides/slide81.xml"/><Relationship Id="rId104" Type="http://schemas.openxmlformats.org/officeDocument/2006/relationships/slide" Target="slides/slide88.xml"/><Relationship Id="rId120" Type="http://schemas.openxmlformats.org/officeDocument/2006/relationships/slide" Target="slides/slide104.xml"/><Relationship Id="rId125" Type="http://schemas.openxmlformats.org/officeDocument/2006/relationships/slide" Target="slides/slide109.xml"/><Relationship Id="rId141" Type="http://schemas.openxmlformats.org/officeDocument/2006/relationships/slide" Target="slides/slide125.xml"/><Relationship Id="rId146" Type="http://schemas.openxmlformats.org/officeDocument/2006/relationships/slide" Target="slides/slide130.xml"/><Relationship Id="rId167" Type="http://schemas.openxmlformats.org/officeDocument/2006/relationships/slide" Target="slides/slide151.xml"/><Relationship Id="rId188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92" Type="http://schemas.openxmlformats.org/officeDocument/2006/relationships/slide" Target="slides/slide76.xml"/><Relationship Id="rId162" Type="http://schemas.openxmlformats.org/officeDocument/2006/relationships/slide" Target="slides/slide146.xml"/><Relationship Id="rId183" Type="http://schemas.openxmlformats.org/officeDocument/2006/relationships/slide" Target="slides/slide1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slide" Target="slides/slide50.xml"/><Relationship Id="rId87" Type="http://schemas.openxmlformats.org/officeDocument/2006/relationships/slide" Target="slides/slide71.xml"/><Relationship Id="rId110" Type="http://schemas.openxmlformats.org/officeDocument/2006/relationships/slide" Target="slides/slide94.xml"/><Relationship Id="rId115" Type="http://schemas.openxmlformats.org/officeDocument/2006/relationships/slide" Target="slides/slide99.xml"/><Relationship Id="rId131" Type="http://schemas.openxmlformats.org/officeDocument/2006/relationships/slide" Target="slides/slide115.xml"/><Relationship Id="rId136" Type="http://schemas.openxmlformats.org/officeDocument/2006/relationships/slide" Target="slides/slide120.xml"/><Relationship Id="rId157" Type="http://schemas.openxmlformats.org/officeDocument/2006/relationships/slide" Target="slides/slide141.xml"/><Relationship Id="rId178" Type="http://schemas.openxmlformats.org/officeDocument/2006/relationships/slide" Target="slides/slide162.xml"/><Relationship Id="rId61" Type="http://schemas.openxmlformats.org/officeDocument/2006/relationships/slide" Target="slides/slide45.xml"/><Relationship Id="rId82" Type="http://schemas.openxmlformats.org/officeDocument/2006/relationships/slide" Target="slides/slide66.xml"/><Relationship Id="rId152" Type="http://schemas.openxmlformats.org/officeDocument/2006/relationships/slide" Target="slides/slide136.xml"/><Relationship Id="rId173" Type="http://schemas.openxmlformats.org/officeDocument/2006/relationships/slide" Target="slides/slide157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56" Type="http://schemas.openxmlformats.org/officeDocument/2006/relationships/slide" Target="slides/slide40.xml"/><Relationship Id="rId77" Type="http://schemas.openxmlformats.org/officeDocument/2006/relationships/slide" Target="slides/slide61.xml"/><Relationship Id="rId100" Type="http://schemas.openxmlformats.org/officeDocument/2006/relationships/slide" Target="slides/slide84.xml"/><Relationship Id="rId105" Type="http://schemas.openxmlformats.org/officeDocument/2006/relationships/slide" Target="slides/slide89.xml"/><Relationship Id="rId126" Type="http://schemas.openxmlformats.org/officeDocument/2006/relationships/slide" Target="slides/slide110.xml"/><Relationship Id="rId147" Type="http://schemas.openxmlformats.org/officeDocument/2006/relationships/slide" Target="slides/slide131.xml"/><Relationship Id="rId168" Type="http://schemas.openxmlformats.org/officeDocument/2006/relationships/slide" Target="slides/slide15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93" Type="http://schemas.openxmlformats.org/officeDocument/2006/relationships/slide" Target="slides/slide77.xml"/><Relationship Id="rId98" Type="http://schemas.openxmlformats.org/officeDocument/2006/relationships/slide" Target="slides/slide82.xml"/><Relationship Id="rId121" Type="http://schemas.openxmlformats.org/officeDocument/2006/relationships/slide" Target="slides/slide105.xml"/><Relationship Id="rId142" Type="http://schemas.openxmlformats.org/officeDocument/2006/relationships/slide" Target="slides/slide126.xml"/><Relationship Id="rId163" Type="http://schemas.openxmlformats.org/officeDocument/2006/relationships/slide" Target="slides/slide147.xml"/><Relationship Id="rId184" Type="http://schemas.openxmlformats.org/officeDocument/2006/relationships/slide" Target="slides/slide168.xml"/><Relationship Id="rId18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9.xml"/><Relationship Id="rId46" Type="http://schemas.openxmlformats.org/officeDocument/2006/relationships/slide" Target="slides/slide30.xml"/><Relationship Id="rId67" Type="http://schemas.openxmlformats.org/officeDocument/2006/relationships/slide" Target="slides/slide51.xml"/><Relationship Id="rId116" Type="http://schemas.openxmlformats.org/officeDocument/2006/relationships/slide" Target="slides/slide100.xml"/><Relationship Id="rId137" Type="http://schemas.openxmlformats.org/officeDocument/2006/relationships/slide" Target="slides/slide121.xml"/><Relationship Id="rId158" Type="http://schemas.openxmlformats.org/officeDocument/2006/relationships/slide" Target="slides/slide142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62" Type="http://schemas.openxmlformats.org/officeDocument/2006/relationships/slide" Target="slides/slide46.xml"/><Relationship Id="rId83" Type="http://schemas.openxmlformats.org/officeDocument/2006/relationships/slide" Target="slides/slide67.xml"/><Relationship Id="rId88" Type="http://schemas.openxmlformats.org/officeDocument/2006/relationships/slide" Target="slides/slide72.xml"/><Relationship Id="rId111" Type="http://schemas.openxmlformats.org/officeDocument/2006/relationships/slide" Target="slides/slide95.xml"/><Relationship Id="rId132" Type="http://schemas.openxmlformats.org/officeDocument/2006/relationships/slide" Target="slides/slide116.xml"/><Relationship Id="rId153" Type="http://schemas.openxmlformats.org/officeDocument/2006/relationships/slide" Target="slides/slide137.xml"/><Relationship Id="rId174" Type="http://schemas.openxmlformats.org/officeDocument/2006/relationships/slide" Target="slides/slide158.xml"/><Relationship Id="rId179" Type="http://schemas.openxmlformats.org/officeDocument/2006/relationships/slide" Target="slides/slide163.xml"/><Relationship Id="rId190" Type="http://schemas.openxmlformats.org/officeDocument/2006/relationships/viewProps" Target="viewProps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20.xml"/><Relationship Id="rId57" Type="http://schemas.openxmlformats.org/officeDocument/2006/relationships/slide" Target="slides/slide41.xml"/><Relationship Id="rId106" Type="http://schemas.openxmlformats.org/officeDocument/2006/relationships/slide" Target="slides/slide90.xml"/><Relationship Id="rId127" Type="http://schemas.openxmlformats.org/officeDocument/2006/relationships/slide" Target="slides/slide11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52" Type="http://schemas.openxmlformats.org/officeDocument/2006/relationships/slide" Target="slides/slide36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94" Type="http://schemas.openxmlformats.org/officeDocument/2006/relationships/slide" Target="slides/slide78.xml"/><Relationship Id="rId99" Type="http://schemas.openxmlformats.org/officeDocument/2006/relationships/slide" Target="slides/slide83.xml"/><Relationship Id="rId101" Type="http://schemas.openxmlformats.org/officeDocument/2006/relationships/slide" Target="slides/slide85.xml"/><Relationship Id="rId122" Type="http://schemas.openxmlformats.org/officeDocument/2006/relationships/slide" Target="slides/slide106.xml"/><Relationship Id="rId143" Type="http://schemas.openxmlformats.org/officeDocument/2006/relationships/slide" Target="slides/slide127.xml"/><Relationship Id="rId148" Type="http://schemas.openxmlformats.org/officeDocument/2006/relationships/slide" Target="slides/slide132.xml"/><Relationship Id="rId164" Type="http://schemas.openxmlformats.org/officeDocument/2006/relationships/slide" Target="slides/slide148.xml"/><Relationship Id="rId169" Type="http://schemas.openxmlformats.org/officeDocument/2006/relationships/slide" Target="slides/slide153.xml"/><Relationship Id="rId185" Type="http://schemas.openxmlformats.org/officeDocument/2006/relationships/slide" Target="slides/slide16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6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3E8C480-BBC9-468C-842F-024C5A7FDC1B}" type="datetimeFigureOut">
              <a:rPr lang="it-IT"/>
              <a:pPr>
                <a:defRPr/>
              </a:pPr>
              <a:t>01/03/2023</a:t>
            </a:fld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77B25BB6-F553-48BA-AE01-F2261B39BF6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84793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26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6E1C2D52-61F5-41D1-B89C-07634100482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8071407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6E4E05-1875-4616-A28A-FFC837359CC5}" type="slidenum">
              <a:rPr lang="it-IT" smtClean="0">
                <a:latin typeface="Times" pitchFamily="18" charset="0"/>
              </a:rPr>
              <a:pPr>
                <a:defRPr/>
              </a:pPr>
              <a:t>1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01A5E3-2172-4141-AC27-290F6A9D7777}" type="slidenum">
              <a:rPr lang="it-IT" smtClean="0">
                <a:latin typeface="Times" pitchFamily="18" charset="0"/>
              </a:rPr>
              <a:pPr/>
              <a:t>28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DD787C-3F21-4C08-B85A-663C6EB8D911}" type="slidenum">
              <a:rPr lang="it-IT" smtClean="0">
                <a:latin typeface="Times" pitchFamily="18" charset="0"/>
              </a:rPr>
              <a:pPr/>
              <a:t>29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E8C6EF-594A-4639-9378-C5357D61AF4D}" type="slidenum">
              <a:rPr lang="it-IT" smtClean="0">
                <a:latin typeface="Times" pitchFamily="18" charset="0"/>
              </a:rPr>
              <a:pPr/>
              <a:t>30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F94B6E-C09F-4C22-8BFD-379561417F22}" type="slidenum">
              <a:rPr lang="it-IT" smtClean="0">
                <a:latin typeface="Times" pitchFamily="18" charset="0"/>
              </a:rPr>
              <a:pPr/>
              <a:t>31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230FF8-342C-4CA0-BD52-8AB484BB038B}" type="slidenum">
              <a:rPr lang="it-IT" smtClean="0">
                <a:latin typeface="Times" pitchFamily="18" charset="0"/>
              </a:rPr>
              <a:pPr/>
              <a:t>32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38F17-3859-46DD-B5B6-3285D07E569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FF5F3-E684-405B-A957-C30172E86DF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10126-6B8D-42C4-BF49-ABCAE8C8181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36E43-016C-4B92-94F9-CF5A8D6CAEE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895324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A3367-C40F-451C-AAC2-3D16F7A4093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66402-33CC-4FF0-B581-6407DEE34D8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240006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984EF-4744-460C-AC1B-34E71E587DE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F8836-EE25-415D-BB5B-062D6CAB0BD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26345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19CB8-3058-4DEA-BF1D-70E36E1C13C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AFE40-23C2-4B7B-AFDA-87201B4B58C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773325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7209C-EA03-435C-8360-2B57F471B1E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930FA-CE13-46CD-82EC-9DA781617D1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951978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8FAF8-396E-495B-A7A0-DF0100C0565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DE7ED-CBE7-4C51-893D-8940BC0D38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362126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EF9DD-B67E-4CC7-BB95-F44B4C9A046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805B7-7878-4F3A-8E66-F89B227F1A5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134032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EE60F-9E47-4982-A707-7506750B4E9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6A673-5564-4B74-A19B-11F02C3CE60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32696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5C9A2-6F82-4E05-A3F9-EB8DDCA05E7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E7CB4-8927-49D9-A503-640C12BF959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65065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348F9-7978-4A6B-8941-A6A7E22E869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C2401-06FD-4460-B323-2139D38CA10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1205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0AF81-96DA-46AF-B94B-4B14D3BF433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DCC4C-082C-4AD0-B9C5-CBDAE4B4D2C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C6020-49D0-4F7C-98FE-382DBC48FA1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155732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5474C-BCEA-4AB0-AE44-DC315E11D7A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326E0-6440-44BA-9DBC-89577E52E38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6B989-ED12-456E-A054-E795B7DF318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D4B10-36AD-4C60-86A2-682368AD21A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8BCAD-D05B-4C6B-BFD8-BC3AFCB0097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26047-CE16-4113-8766-6B37AF14FC7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782CF-CA04-4C96-BF08-D2EE32FEECB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5E1C2-C096-418B-87B7-7BE1E5DFFEC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26311-E462-4779-BF4C-AF0F95A4D1B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5D63C-D0D0-4C93-96E7-1C0B046B181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C2F62-9A4D-402E-8B7C-EB2DDF293D9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4ED78E-9AE9-4BF3-96E9-E8FA3D40BF6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60519-55BF-46F0-B154-E409A824E8D8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5C75D-35BA-448F-9888-FB9A7B34DC69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EB459-25DD-44D7-A09D-B77CDCC750C1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FD845-84EB-43C3-B80D-577271A8312D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6E96F-0FF9-4C5E-B196-8AB5D4D65B28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E4637-5C5F-49CD-9AEB-9CDBFF444DE3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E34D4-3F33-45DE-BC81-D0099995BE34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7E7C34-9DBF-4E2A-8A07-FEE250C5602B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6E515-FFFE-45F4-8189-20B78B33C8A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113D0-8B67-42E8-8427-A9BF9D666122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6C5C9-3832-4A59-BF1A-52C724D13D8C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7BEBF-787A-4AC5-8CCF-C1E8E957B163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A98AC-0A9B-4DE0-92D1-C25D91E2FA1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2A98D-F293-4EAB-ABAC-4DB2CC80895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418563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8A245-B9DF-4F6C-8BB3-DF2395A16CC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B1C6A-422B-417B-B5E4-4D50CC6332E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483780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1C582-DE59-4D96-B8F1-BFF1D4E7D49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E6E7C-33E6-4FEB-A8A3-CF9156254DF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478178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C55B2-F0BF-4CF8-9801-8D7394F72D5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C348D-C38E-431E-98D8-C4C3C8EE351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503474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4FC4B-E632-4035-AFD9-D3C61D1A52E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0A631-2458-4F9F-86D4-9BAE74D72A2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475060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3301D-68B3-487A-B9F7-7C386333F84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3FE0C-2417-4B7F-811D-8F5B831EBD7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323235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87E16-0089-47DE-9B4D-B99E22F0CA9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AE43E-36A5-4BB5-A160-3476DBC0977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39915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3D061-FDDD-4629-B4E0-8BF28BD8A4E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693C1-23C9-494D-9931-F7BC4397B07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A31DC-168F-4A38-B206-8160605D944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05230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E30B8-EA36-4DA2-BD79-B6B94E236F3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66E67-4269-448B-972F-7BB1FD79761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442398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21F71-45C5-4C83-9532-4C226460867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C3FFB-E3ED-4A2B-81B4-AE1971A39B0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144189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1B5F7-4427-4645-8248-12EDC8D2824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ECAA6-1B82-4CCC-A10B-DBC92967349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51346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01/03/2023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74428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01/03/2023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897254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01/03/2023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82486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01/03/2023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728320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01/03/2023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042110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01/03/2023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8024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38A65C-E046-4C8F-96F0-504A0FDEE40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01/03/2023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51297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01/03/2023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804708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01/03/2023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297207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01/03/2023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169165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01/03/2023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720198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06B0C-F24F-44E4-85E7-A7C51B77028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572DD-7289-4B45-B26E-580555D2C21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306126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FD94F-880E-4C3F-997E-B482F1E1AB3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FA308-F114-42AA-8949-19686342573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178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7D8F8-445E-4B97-BFFA-A898825885A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6855E-4EE0-4A9C-9ABF-03A1C1971FA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511027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8B498-B050-4F54-ACD3-58059B6729A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2ED7E-115B-4860-A417-ED685147660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592728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91F5A-F03A-488F-93A1-0DA512B0520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826FA-38F0-4196-8B8B-4F39F868439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93864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4BE86-D7FE-4A2E-9DE1-5A6F63D44E2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58C50-BAAD-4DF6-9447-F784D08807C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D4ABE-23E0-4D66-9276-7BFB6D20F5B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003333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1D7F6-4F97-4D2C-8D75-04E50B0CBEA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CE95E-CDFD-4E72-B7E7-4A2E635DC2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323544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357F3-8273-48CB-B757-8A0D37545ED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3523F-1283-4293-8B1C-A2C5E563737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736488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BE1F-B416-4FE2-A596-C6052DB2E1C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DB66D-1667-4613-9666-9BCC4A85D81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944959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FC503-8BD2-4146-B099-6806F5BC688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8239A-426D-439F-A619-F8FF4B1D92F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910838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D721D-5FFE-4552-9E2A-6E74D86DB12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B0CE7-8D5A-4FE8-8E13-C2C855DAB1C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532272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5D63C-D0D0-4C93-96E7-1C0B046B181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087522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6E515-FFFE-45F4-8189-20B78B33C8A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305652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3D061-FDDD-4629-B4E0-8BF28BD8A4E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122198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38A65C-E046-4C8F-96F0-504A0FDEE40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17941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8ACFF-D4D7-4D38-A8A1-52A4996757D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4BE86-D7FE-4A2E-9DE1-5A6F63D44E2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074984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8ACFF-D4D7-4D38-A8A1-52A4996757D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503330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35448-7CC7-4493-A0F5-190C4DFD33A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54309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DCAF6-D1F8-4813-BD03-6A58144B163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966988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D0FE8-3860-43AB-842D-050C29FF2D4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424309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E5DF2-6B0D-46D7-B6BE-BFB3DBE23C5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140601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211CF-7002-400A-8C73-32BA21185D1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25341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35448-7CC7-4493-A0F5-190C4DFD33A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DCAF6-D1F8-4813-BD03-6A58144B163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F9688-F76C-4657-ACA3-3C8D0C5D645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D0FE8-3860-43AB-842D-050C29FF2D4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E5DF2-6B0D-46D7-B6BE-BFB3DBE23C5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211CF-7002-400A-8C73-32BA21185D1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C50C-0CD3-4958-AF53-6160CE28892E}" type="datetimeFigureOut">
              <a:rPr lang="it-IT"/>
              <a:pPr>
                <a:defRPr/>
              </a:pPr>
              <a:t>01/03/2023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B9B0C-5229-4B8C-8683-4A9FCF14002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3B6CA-B2EA-4A78-A253-92DEEBC3854F}" type="datetimeFigureOut">
              <a:rPr lang="it-IT"/>
              <a:pPr>
                <a:defRPr/>
              </a:pPr>
              <a:t>01/03/2023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CE003-F8C8-4F37-8BCC-8429C863973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C6CF8-5882-4C85-8D3C-685DAB3C7B22}" type="datetimeFigureOut">
              <a:rPr lang="it-IT"/>
              <a:pPr>
                <a:defRPr/>
              </a:pPr>
              <a:t>01/03/2023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8212C-29BC-4DBB-859B-753A9A38E3A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EAD3B-C542-4231-A5A9-137E4188CB05}" type="datetimeFigureOut">
              <a:rPr lang="it-IT"/>
              <a:pPr>
                <a:defRPr/>
              </a:pPr>
              <a:t>01/03/2023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9532B-827D-4185-AC96-19C709F626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BF12B-34F2-4411-A485-AFDE70CCE1E7}" type="datetimeFigureOut">
              <a:rPr lang="it-IT"/>
              <a:pPr>
                <a:defRPr/>
              </a:pPr>
              <a:t>01/03/2023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9A3C6-9CBC-427B-9A10-D893E71420C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D4D5A-4F89-46D1-8F23-BCE9AF6374A2}" type="datetimeFigureOut">
              <a:rPr lang="it-IT"/>
              <a:pPr>
                <a:defRPr/>
              </a:pPr>
              <a:t>01/03/2023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92601-237C-457F-BE02-E26129C48D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38949-7E3E-4886-98A8-727FEF5D9514}" type="datetimeFigureOut">
              <a:rPr lang="it-IT"/>
              <a:pPr>
                <a:defRPr/>
              </a:pPr>
              <a:t>01/03/2023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D8427-D8C9-4CDD-814D-9BB4135CBA5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3506D-AA9B-486C-80E6-6B5BE24ED50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4F15A-34FC-402E-A580-F0822CDE216C}" type="datetimeFigureOut">
              <a:rPr lang="it-IT"/>
              <a:pPr>
                <a:defRPr/>
              </a:pPr>
              <a:t>01/03/2023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BC374-41E1-46E8-9495-283F0C1FB7B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4AA58-25F5-47A2-8BE2-6BB58935EF36}" type="datetimeFigureOut">
              <a:rPr lang="it-IT"/>
              <a:pPr>
                <a:defRPr/>
              </a:pPr>
              <a:t>01/03/2023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EE58B-1438-4EAC-9E41-559A8A4F24A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96363-8CE7-49EE-8E95-0A2D881FF719}" type="datetimeFigureOut">
              <a:rPr lang="it-IT"/>
              <a:pPr>
                <a:defRPr/>
              </a:pPr>
              <a:t>01/03/2023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5B29E-173F-4201-BBEF-2461FAD7DB6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DA0A3-53ED-4B22-A66E-2E7BC8530761}" type="datetimeFigureOut">
              <a:rPr lang="it-IT"/>
              <a:pPr>
                <a:defRPr/>
              </a:pPr>
              <a:t>01/03/2023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B790D-829C-4A1B-A078-796A5248BFC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15D1E-6023-4E84-882C-6EF07726274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F3F47-8BA5-4F56-AA86-1362FAA852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0BCB2-A779-450C-A52B-6D7710FE155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1A009-5969-4F7E-B4C5-D43A9858235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8C6A3-9D45-4597-890D-C24BCBED98F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50B77-F30A-409B-A094-AAA83D4D9CA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DAEC6-AC11-4171-9AF4-D27552A6CDD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F5046D-F237-4DA2-9D5D-FF7A5F8D759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015E3-6E0B-46C1-BF39-37B2F9932C4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F64EA-9B20-465F-BB5E-89F75D25EE8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21A9F-D269-4876-8D28-1B43ED74191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ABF13-7A0F-4ABF-B7CF-6B59CE99197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06B0C-F24F-44E4-85E7-A7C51B770288}" type="datetimeFigureOut">
              <a:rPr lang="it-IT"/>
              <a:pPr>
                <a:defRPr/>
              </a:pPr>
              <a:t>01/03/2023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572DD-7289-4B45-B26E-580555D2C21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FD94F-880E-4C3F-997E-B482F1E1AB3C}" type="datetimeFigureOut">
              <a:rPr lang="it-IT"/>
              <a:pPr>
                <a:defRPr/>
              </a:pPr>
              <a:t>01/03/2023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FA308-F114-42AA-8949-19686342573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7D8F8-445E-4B97-BFFA-A898825885AA}" type="datetimeFigureOut">
              <a:rPr lang="it-IT"/>
              <a:pPr>
                <a:defRPr/>
              </a:pPr>
              <a:t>01/03/2023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6855E-4EE0-4A9C-9ABF-03A1C1971FA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8B498-B050-4F54-ACD3-58059B6729A8}" type="datetimeFigureOut">
              <a:rPr lang="it-IT"/>
              <a:pPr>
                <a:defRPr/>
              </a:pPr>
              <a:t>01/03/2023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2ED7E-115B-4860-A417-ED685147660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91F5A-F03A-488F-93A1-0DA512B05203}" type="datetimeFigureOut">
              <a:rPr lang="it-IT"/>
              <a:pPr>
                <a:defRPr/>
              </a:pPr>
              <a:t>01/03/2023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826FA-38F0-4196-8B8B-4F39F868439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0E24F9-B14A-4920-89BF-A49A714AAEC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58C50-BAAD-4DF6-9447-F784D08807CB}" type="datetimeFigureOut">
              <a:rPr lang="it-IT"/>
              <a:pPr>
                <a:defRPr/>
              </a:pPr>
              <a:t>01/03/2023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D4ABE-23E0-4D66-9276-7BFB6D20F5B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1D7F6-4F97-4D2C-8D75-04E50B0CBEAD}" type="datetimeFigureOut">
              <a:rPr lang="it-IT"/>
              <a:pPr>
                <a:defRPr/>
              </a:pPr>
              <a:t>01/03/2023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CE95E-CDFD-4E72-B7E7-4A2E635DC27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357F3-8273-48CB-B757-8A0D37545ED3}" type="datetimeFigureOut">
              <a:rPr lang="it-IT"/>
              <a:pPr>
                <a:defRPr/>
              </a:pPr>
              <a:t>01/03/2023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3523F-1283-4293-8B1C-A2C5E563737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BE1F-B416-4FE2-A596-C6052DB2E1C4}" type="datetimeFigureOut">
              <a:rPr lang="it-IT"/>
              <a:pPr>
                <a:defRPr/>
              </a:pPr>
              <a:t>01/03/2023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DB66D-1667-4613-9666-9BCC4A85D81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FC503-8BD2-4146-B099-6806F5BC6880}" type="datetimeFigureOut">
              <a:rPr lang="it-IT"/>
              <a:pPr>
                <a:defRPr/>
              </a:pPr>
              <a:t>01/03/2023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8239A-426D-439F-A619-F8FF4B1D92F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D721D-5FFE-4552-9E2A-6E74D86DB120}" type="datetimeFigureOut">
              <a:rPr lang="it-IT"/>
              <a:pPr>
                <a:defRPr/>
              </a:pPr>
              <a:t>01/03/2023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B0CE7-8D5A-4FE8-8E13-C2C855DAB1C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06E79-99A9-496F-8CAD-2D18C15E845F}" type="datetimeFigureOut">
              <a:rPr lang="it-IT"/>
              <a:pPr>
                <a:defRPr/>
              </a:pPr>
              <a:t>01/03/2023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246A17-DE74-45A6-8833-04C26C934F3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8FBDB-E6DE-4F5B-851B-9D17E94683C2}" type="datetimeFigureOut">
              <a:rPr lang="it-IT"/>
              <a:pPr>
                <a:defRPr/>
              </a:pPr>
              <a:t>01/03/2023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E8D2C-0470-440E-90F9-62857E974EA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E5230-4BFA-463A-A219-DD7E78D8ACC8}" type="datetimeFigureOut">
              <a:rPr lang="it-IT"/>
              <a:pPr>
                <a:defRPr/>
              </a:pPr>
              <a:t>01/03/2023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00F8F-E423-4127-A9E1-F3A7055DD37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91A14-34BD-40BD-BF8F-1352D3694BBA}" type="datetimeFigureOut">
              <a:rPr lang="it-IT"/>
              <a:pPr>
                <a:defRPr/>
              </a:pPr>
              <a:t>01/03/2023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2809F-1ADE-4CF5-9BC0-CDEC6D6232A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E4277-C6ED-4201-8F90-1C24CE03945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31C92-6D32-4881-90A1-235CA6EDBC28}" type="datetimeFigureOut">
              <a:rPr lang="it-IT"/>
              <a:pPr>
                <a:defRPr/>
              </a:pPr>
              <a:t>01/03/2023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D863B-F85E-4390-A34F-F3F5757B9AA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7FCEF-156D-492F-B57E-87A8604F9F64}" type="datetimeFigureOut">
              <a:rPr lang="it-IT"/>
              <a:pPr>
                <a:defRPr/>
              </a:pPr>
              <a:t>01/03/2023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2F846-92C2-4559-B4F4-F6BD3C685D5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CF532-3A06-40D4-9E40-31297512C64E}" type="datetimeFigureOut">
              <a:rPr lang="it-IT"/>
              <a:pPr>
                <a:defRPr/>
              </a:pPr>
              <a:t>01/03/2023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F2DBB-286D-4728-9896-5C2A9E3684F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A911C-971D-4024-BFB7-7D79B73D96D1}" type="datetimeFigureOut">
              <a:rPr lang="it-IT"/>
              <a:pPr>
                <a:defRPr/>
              </a:pPr>
              <a:t>01/03/2023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C9DF2-7759-4529-A34E-BF5FA954B88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2DE0C-3AB4-4A73-A89C-B8A95349C58D}" type="datetimeFigureOut">
              <a:rPr lang="it-IT"/>
              <a:pPr>
                <a:defRPr/>
              </a:pPr>
              <a:t>01/03/2023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FA646-B332-4C01-8439-58549E55078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DB436-6D5F-4ADB-815C-0D6F08561A49}" type="datetimeFigureOut">
              <a:rPr lang="it-IT"/>
              <a:pPr>
                <a:defRPr/>
              </a:pPr>
              <a:t>01/03/2023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F3DEE-BBD8-4C1A-990F-3BDB9A309F7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EB6E7-EA51-4BAA-A744-2B6444628351}" type="datetimeFigureOut">
              <a:rPr lang="it-IT"/>
              <a:pPr>
                <a:defRPr/>
              </a:pPr>
              <a:t>01/03/2023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60166-E5BF-46E1-B477-B4B9F7704CD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EF43C-7600-4D79-B6AD-52BC09C5CDE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ABDB5-835A-48B8-8F2B-9894AA7ADE9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65F86-503B-4BDB-95E7-9AF022F80EA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E2AC7-DFE1-4AF7-85C1-78D6079EBB7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4B09E-9BC7-4BE5-923A-D15D73E409F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33DD4-A773-439F-B46C-597C215382F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83E61-0183-4344-A790-9D7DC854603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CE313-44C8-469B-9262-5156EFF1FB5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6A0CE-4A6A-4AFA-B35A-8B2E9B03B31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5DAB9-9C47-4C20-9B91-EA06BB9DCC0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4796A-7150-4A6A-B484-50EED659B84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72096-9069-4AF4-B86D-7B0970F437B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195C15-A8EC-44CA-8AB3-71CAB9A9C49F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A077E-96A8-4627-949B-2B9EBBFF62F8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31054-2790-442F-9EC6-400EF237605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8FBD4-1BBE-4459-951A-D81EB3D60114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69CC19-303F-48B6-A484-7240C675BF6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55CBD4-94F8-44FA-8D20-FCCC5B81EE60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DD35F-B81D-4D1F-AA76-36A5BAA266B5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DC8144-33CB-4301-829F-F710074D4AC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EB214E-777E-4F51-9C0E-791A4BF6DBD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249BD-152F-4E4E-A896-243E5054ADBC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1970C7-FC7A-4A7C-AF3D-84AB1CD91EA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8B14C-1EFA-4D62-A34D-DD71B2EC81A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195C15-A8EC-44CA-8AB3-71CAB9A9C49F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AE250B-8969-4D2B-9A71-5C006EB790B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A077E-96A8-4627-949B-2B9EBBFF62F8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8FBD4-1BBE-4459-951A-D81EB3D60114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69CC19-303F-48B6-A484-7240C675BF6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55CBD4-94F8-44FA-8D20-FCCC5B81EE60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DD35F-B81D-4D1F-AA76-36A5BAA266B5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DC8144-33CB-4301-829F-F710074D4AC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EB214E-777E-4F51-9C0E-791A4BF6DBD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249BD-152F-4E4E-A896-243E5054ADBC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1970C7-FC7A-4A7C-AF3D-84AB1CD91EA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8B14C-1EFA-4D62-A34D-DD71B2EC81A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909CDB7B-31E8-415D-9F63-15CF5FE21A0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7" r:id="rId1"/>
    <p:sldLayoutId id="2147484338" r:id="rId2"/>
    <p:sldLayoutId id="2147484339" r:id="rId3"/>
    <p:sldLayoutId id="2147484340" r:id="rId4"/>
    <p:sldLayoutId id="2147484341" r:id="rId5"/>
    <p:sldLayoutId id="2147484342" r:id="rId6"/>
    <p:sldLayoutId id="2147484343" r:id="rId7"/>
    <p:sldLayoutId id="2147484344" r:id="rId8"/>
    <p:sldLayoutId id="2147484345" r:id="rId9"/>
    <p:sldLayoutId id="2147484346" r:id="rId10"/>
    <p:sldLayoutId id="2147484347" r:id="rId11"/>
  </p:sldLayoutIdLst>
  <p:transition spd="slow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331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7ED72B68-04B3-4F5B-AF93-4F61280867A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AF3AE798-EE98-4936-A2B9-5FD392E5769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0485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8" r:id="rId1"/>
    <p:sldLayoutId id="2147484519" r:id="rId2"/>
    <p:sldLayoutId id="2147484520" r:id="rId3"/>
    <p:sldLayoutId id="2147484521" r:id="rId4"/>
    <p:sldLayoutId id="2147484522" r:id="rId5"/>
    <p:sldLayoutId id="2147484523" r:id="rId6"/>
    <p:sldLayoutId id="2147484524" r:id="rId7"/>
    <p:sldLayoutId id="2147484525" r:id="rId8"/>
    <p:sldLayoutId id="2147484526" r:id="rId9"/>
    <p:sldLayoutId id="2147484527" r:id="rId10"/>
    <p:sldLayoutId id="21474845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F963BDE3-0AA2-4B45-8812-8499DC78439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6" r:id="rId1"/>
    <p:sldLayoutId id="2147484627" r:id="rId2"/>
    <p:sldLayoutId id="2147484628" r:id="rId3"/>
    <p:sldLayoutId id="2147484629" r:id="rId4"/>
    <p:sldLayoutId id="2147484630" r:id="rId5"/>
    <p:sldLayoutId id="2147484631" r:id="rId6"/>
    <p:sldLayoutId id="2147484632" r:id="rId7"/>
    <p:sldLayoutId id="2147484633" r:id="rId8"/>
    <p:sldLayoutId id="2147484634" r:id="rId9"/>
    <p:sldLayoutId id="2147484635" r:id="rId10"/>
    <p:sldLayoutId id="214748463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</a:defRPr>
            </a:lvl1pPr>
          </a:lstStyle>
          <a:p>
            <a:pPr>
              <a:defRPr/>
            </a:pPr>
            <a:fld id="{F571D347-1E4C-4A25-96E0-2077F83E6069}" type="slidenum">
              <a:rPr lang="ca-ES" smtClean="0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38" r:id="rId1"/>
    <p:sldLayoutId id="2147484639" r:id="rId2"/>
    <p:sldLayoutId id="2147484640" r:id="rId3"/>
    <p:sldLayoutId id="2147484641" r:id="rId4"/>
    <p:sldLayoutId id="2147484642" r:id="rId5"/>
    <p:sldLayoutId id="2147484643" r:id="rId6"/>
    <p:sldLayoutId id="2147484644" r:id="rId7"/>
    <p:sldLayoutId id="2147484645" r:id="rId8"/>
    <p:sldLayoutId id="2147484646" r:id="rId9"/>
    <p:sldLayoutId id="2147484647" r:id="rId10"/>
    <p:sldLayoutId id="2147484648" r:id="rId11"/>
  </p:sldLayoutIdLst>
  <p:transition spd="slow">
    <p:random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638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smtClean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A9337668-2F71-4652-B26E-2ECEE6E5B7C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 smtClean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C20F3373-4E05-4531-B5B4-63EC132481B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7339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6" r:id="rId1"/>
    <p:sldLayoutId id="2147484687" r:id="rId2"/>
    <p:sldLayoutId id="2147484688" r:id="rId3"/>
    <p:sldLayoutId id="2147484689" r:id="rId4"/>
    <p:sldLayoutId id="2147484690" r:id="rId5"/>
    <p:sldLayoutId id="2147484691" r:id="rId6"/>
    <p:sldLayoutId id="2147484692" r:id="rId7"/>
    <p:sldLayoutId id="2147484693" r:id="rId8"/>
    <p:sldLayoutId id="2147484694" r:id="rId9"/>
    <p:sldLayoutId id="2147484695" r:id="rId10"/>
    <p:sldLayoutId id="214748469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01/03/2023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7829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8" r:id="rId1"/>
    <p:sldLayoutId id="2147484699" r:id="rId2"/>
    <p:sldLayoutId id="2147484700" r:id="rId3"/>
    <p:sldLayoutId id="2147484701" r:id="rId4"/>
    <p:sldLayoutId id="2147484702" r:id="rId5"/>
    <p:sldLayoutId id="2147484703" r:id="rId6"/>
    <p:sldLayoutId id="2147484704" r:id="rId7"/>
    <p:sldLayoutId id="2147484705" r:id="rId8"/>
    <p:sldLayoutId id="2147484706" r:id="rId9"/>
    <p:sldLayoutId id="2147484707" r:id="rId10"/>
    <p:sldLayoutId id="2147484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4C86B9F-3471-4ECD-96D4-D06412E5F0F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789D3A0-9E6E-4C55-8174-C2E5DACF701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9696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0" r:id="rId1"/>
    <p:sldLayoutId id="2147484711" r:id="rId2"/>
    <p:sldLayoutId id="2147484712" r:id="rId3"/>
    <p:sldLayoutId id="2147484713" r:id="rId4"/>
    <p:sldLayoutId id="2147484714" r:id="rId5"/>
    <p:sldLayoutId id="2147484715" r:id="rId6"/>
    <p:sldLayoutId id="2147484716" r:id="rId7"/>
    <p:sldLayoutId id="2147484717" r:id="rId8"/>
    <p:sldLayoutId id="2147484718" r:id="rId9"/>
    <p:sldLayoutId id="2147484719" r:id="rId10"/>
    <p:sldLayoutId id="21474847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C879F26F-A91F-4DBB-AD65-1DA86FC41AF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5734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2" r:id="rId1"/>
    <p:sldLayoutId id="2147484723" r:id="rId2"/>
    <p:sldLayoutId id="2147484724" r:id="rId3"/>
    <p:sldLayoutId id="2147484725" r:id="rId4"/>
    <p:sldLayoutId id="2147484726" r:id="rId5"/>
    <p:sldLayoutId id="2147484727" r:id="rId6"/>
    <p:sldLayoutId id="2147484728" r:id="rId7"/>
    <p:sldLayoutId id="2147484729" r:id="rId8"/>
    <p:sldLayoutId id="2147484730" r:id="rId9"/>
    <p:sldLayoutId id="2147484731" r:id="rId10"/>
    <p:sldLayoutId id="21474847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C879F26F-A91F-4DBB-AD65-1DA86FC41AF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8" r:id="rId1"/>
    <p:sldLayoutId id="2147484349" r:id="rId2"/>
    <p:sldLayoutId id="2147484350" r:id="rId3"/>
    <p:sldLayoutId id="2147484351" r:id="rId4"/>
    <p:sldLayoutId id="2147484352" r:id="rId5"/>
    <p:sldLayoutId id="2147484353" r:id="rId6"/>
    <p:sldLayoutId id="2147484354" r:id="rId7"/>
    <p:sldLayoutId id="2147484355" r:id="rId8"/>
    <p:sldLayoutId id="2147484356" r:id="rId9"/>
    <p:sldLayoutId id="2147484357" r:id="rId10"/>
    <p:sldLayoutId id="21474843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09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CC8858F-FBB4-42F7-8F89-AADAA8263F1C}" type="datetimeFigureOut">
              <a:rPr lang="it-IT"/>
              <a:pPr>
                <a:defRPr/>
              </a:pPr>
              <a:t>01/03/2023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D4A0EE85-DF2F-4C85-9211-C24C8D4F870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0" r:id="rId1"/>
    <p:sldLayoutId id="2147484371" r:id="rId2"/>
    <p:sldLayoutId id="2147484372" r:id="rId3"/>
    <p:sldLayoutId id="2147484373" r:id="rId4"/>
    <p:sldLayoutId id="2147484374" r:id="rId5"/>
    <p:sldLayoutId id="2147484375" r:id="rId6"/>
    <p:sldLayoutId id="2147484376" r:id="rId7"/>
    <p:sldLayoutId id="2147484377" r:id="rId8"/>
    <p:sldLayoutId id="2147484378" r:id="rId9"/>
    <p:sldLayoutId id="2147484379" r:id="rId10"/>
    <p:sldLayoutId id="2147484380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B4CD2EC3-05E4-40C7-82D7-4F3B333E597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1" r:id="rId1"/>
    <p:sldLayoutId id="2147484382" r:id="rId2"/>
    <p:sldLayoutId id="2147484383" r:id="rId3"/>
    <p:sldLayoutId id="2147484384" r:id="rId4"/>
    <p:sldLayoutId id="2147484385" r:id="rId5"/>
    <p:sldLayoutId id="2147484386" r:id="rId6"/>
    <p:sldLayoutId id="2147484387" r:id="rId7"/>
    <p:sldLayoutId id="2147484388" r:id="rId8"/>
    <p:sldLayoutId id="2147484389" r:id="rId9"/>
    <p:sldLayoutId id="2147484390" r:id="rId10"/>
    <p:sldLayoutId id="2147484391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4C86B9F-3471-4ECD-96D4-D06412E5F0F8}" type="datetimeFigureOut">
              <a:rPr lang="it-IT"/>
              <a:pPr>
                <a:defRPr/>
              </a:pPr>
              <a:t>01/03/2023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789D3A0-9E6E-4C55-8174-C2E5DACF701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2" r:id="rId1"/>
    <p:sldLayoutId id="2147484393" r:id="rId2"/>
    <p:sldLayoutId id="2147484394" r:id="rId3"/>
    <p:sldLayoutId id="2147484395" r:id="rId4"/>
    <p:sldLayoutId id="2147484396" r:id="rId5"/>
    <p:sldLayoutId id="2147484397" r:id="rId6"/>
    <p:sldLayoutId id="2147484398" r:id="rId7"/>
    <p:sldLayoutId id="2147484399" r:id="rId8"/>
    <p:sldLayoutId id="2147484400" r:id="rId9"/>
    <p:sldLayoutId id="2147484401" r:id="rId10"/>
    <p:sldLayoutId id="21474844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4987CCB6-6642-427F-8D4A-6E6F421A916F}" type="datetimeFigureOut">
              <a:rPr lang="it-IT"/>
              <a:pPr>
                <a:defRPr/>
              </a:pPr>
              <a:t>01/03/2023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ACEE3F19-56DC-4ADD-A9F7-A1B0EFA22F9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3" r:id="rId1"/>
    <p:sldLayoutId id="2147484404" r:id="rId2"/>
    <p:sldLayoutId id="2147484405" r:id="rId3"/>
    <p:sldLayoutId id="2147484406" r:id="rId4"/>
    <p:sldLayoutId id="2147484407" r:id="rId5"/>
    <p:sldLayoutId id="2147484408" r:id="rId6"/>
    <p:sldLayoutId id="2147484409" r:id="rId7"/>
    <p:sldLayoutId id="2147484410" r:id="rId8"/>
    <p:sldLayoutId id="2147484411" r:id="rId9"/>
    <p:sldLayoutId id="2147484412" r:id="rId10"/>
    <p:sldLayoutId id="21474844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10A2B09E-DFFE-44CC-BF8E-D20B66AA804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4" r:id="rId1"/>
    <p:sldLayoutId id="2147484415" r:id="rId2"/>
    <p:sldLayoutId id="2147484416" r:id="rId3"/>
    <p:sldLayoutId id="2147484417" r:id="rId4"/>
    <p:sldLayoutId id="2147484418" r:id="rId5"/>
    <p:sldLayoutId id="2147484419" r:id="rId6"/>
    <p:sldLayoutId id="2147484420" r:id="rId7"/>
    <p:sldLayoutId id="2147484421" r:id="rId8"/>
    <p:sldLayoutId id="2147484422" r:id="rId9"/>
    <p:sldLayoutId id="2147484423" r:id="rId10"/>
    <p:sldLayoutId id="2147484424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t-IT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6D60FAB-F084-4F58-9146-2D5023A3AACC}" type="slidenum">
              <a:rPr lang="it-IT">
                <a:solidFill>
                  <a:srgbClr val="000000"/>
                </a:solidFill>
                <a:latin typeface="Times New Roman" pitchFamily="18" charset="0"/>
                <a:cs typeface="+mn-cs"/>
              </a:rPr>
              <a:pPr/>
              <a:t>‹N›</a:t>
            </a:fld>
            <a:endParaRPr lang="it-IT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0" r:id="rId1"/>
    <p:sldLayoutId id="2147484471" r:id="rId2"/>
    <p:sldLayoutId id="2147484472" r:id="rId3"/>
    <p:sldLayoutId id="2147484473" r:id="rId4"/>
    <p:sldLayoutId id="2147484474" r:id="rId5"/>
    <p:sldLayoutId id="2147484475" r:id="rId6"/>
    <p:sldLayoutId id="2147484476" r:id="rId7"/>
    <p:sldLayoutId id="2147484477" r:id="rId8"/>
    <p:sldLayoutId id="2147484478" r:id="rId9"/>
    <p:sldLayoutId id="2147484479" r:id="rId10"/>
    <p:sldLayoutId id="214748448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t-IT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6D60FAB-F084-4F58-9146-2D5023A3AACC}" type="slidenum">
              <a:rPr lang="it-IT">
                <a:solidFill>
                  <a:srgbClr val="000000"/>
                </a:solidFill>
                <a:latin typeface="Times New Roman" pitchFamily="18" charset="0"/>
              </a:rPr>
              <a:pPr/>
              <a:t>‹N›</a:t>
            </a:fld>
            <a:endParaRPr lang="it-IT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2" r:id="rId1"/>
    <p:sldLayoutId id="2147484483" r:id="rId2"/>
    <p:sldLayoutId id="2147484484" r:id="rId3"/>
    <p:sldLayoutId id="2147484485" r:id="rId4"/>
    <p:sldLayoutId id="2147484486" r:id="rId5"/>
    <p:sldLayoutId id="2147484487" r:id="rId6"/>
    <p:sldLayoutId id="2147484488" r:id="rId7"/>
    <p:sldLayoutId id="2147484489" r:id="rId8"/>
    <p:sldLayoutId id="2147484490" r:id="rId9"/>
    <p:sldLayoutId id="2147484491" r:id="rId10"/>
    <p:sldLayoutId id="214748449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3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3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3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3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9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s://www.google.it/url?sa=i&amp;rct=j&amp;q=&amp;esrc=s&amp;source=images&amp;cd=&amp;cad=rja&amp;uact=8&amp;ved=0ahUKEwiDzpiEt7TSAhXLPRQKHTL4DoUQjRwIBw&amp;url=http://blog.libero.it/ALFCOSMOS/view.php?id=ALFCOSMOS&amp;pag=2&amp;gg=0&amp;mm=0&amp;bvm=bv.148441817,d.ZGg&amp;psig=AFQjCNGhxA9MChWgygR1lk1SOtGVv2akCQ&amp;ust=1488427441558044" TargetMode="External"/><Relationship Id="rId1" Type="http://schemas.openxmlformats.org/officeDocument/2006/relationships/slideLayout" Target="../slideLayouts/slideLayout5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hyperlink" Target="https://www.google.it/url?sa=i&amp;rct=j&amp;q=&amp;esrc=s&amp;source=images&amp;cd=&amp;cad=rja&amp;uact=8&amp;ved=0ahUKEwiLv8PIt7TSAhWDPRQKHbGECOAQjRwIBw&amp;url=https://www.lds.org/manual/new-testament-stories/chapter-39-jesus-heals-a-blind-man?lang=eng&amp;bvm=bv.148441817,d.ZGg&amp;psig=AFQjCNGhxA9MChWgygR1lk1SOtGVv2akCQ&amp;ust=1488427441558044" TargetMode="External"/><Relationship Id="rId1" Type="http://schemas.openxmlformats.org/officeDocument/2006/relationships/slideLayout" Target="../slideLayouts/slideLayout5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s://www.google.it/url?sa=i&amp;rct=j&amp;q=&amp;esrc=s&amp;source=images&amp;cd=&amp;cad=rja&amp;uact=8&amp;ved=0ahUKEwjdpbOAuLTSAhWG7BQKHbwXBUQQjRwIBw&amp;url=https://www.jw.org/en/publications/books/bible-message/jesus-miracles/&amp;bvm=bv.148441817,d.ZGg&amp;psig=AFQjCNGhxA9MChWgygR1lk1SOtGVv2akCQ&amp;ust=1488427441558044" TargetMode="External"/><Relationship Id="rId1" Type="http://schemas.openxmlformats.org/officeDocument/2006/relationships/slideLayout" Target="../slideLayouts/slideLayout5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s://www.google.it/url?sa=i&amp;rct=j&amp;q=&amp;esrc=s&amp;source=images&amp;cd=&amp;cad=rja&amp;uact=8&amp;ved=0ahUKEwi-geWpuLTSAhXBaxQKHcP6AO4QjRwIBw&amp;url=http://i1os.com/?C0tKyCeu8cU.video&amp;bvm=bv.148441817,d.ZGg&amp;psig=AFQjCNGhxA9MChWgygR1lk1SOtGVv2akCQ&amp;ust=1488427441558044" TargetMode="External"/><Relationship Id="rId1" Type="http://schemas.openxmlformats.org/officeDocument/2006/relationships/slideLayout" Target="../slideLayouts/slideLayout5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hyperlink" Target="https://www.google.it/url?sa=i&amp;rct=j&amp;q=&amp;esrc=s&amp;source=images&amp;cd=&amp;cad=rja&amp;uact=8&amp;ved=0ahUKEwitycbiuLTSAhUEaRQKHW32A38QjRwIBw&amp;url=http://www.donbosco-torino.it/ita/Kairos/Meditazioni/06-07/009-Cammino_verso_luce.html&amp;bvm=bv.148441817,d.ZGg&amp;psig=AFQjCNGlE1vcMAsvkRRMZYjbYNiYK2rmMA&amp;ust=1488428051539385" TargetMode="External"/><Relationship Id="rId1" Type="http://schemas.openxmlformats.org/officeDocument/2006/relationships/slideLayout" Target="../slideLayouts/slideLayout51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hyperlink" Target="https://www.google.it/url?sa=i&amp;rct=j&amp;q=&amp;esrc=s&amp;source=images&amp;cd=&amp;cad=rja&amp;uact=8&amp;ved=0ahUKEwjrj_PVo6_SAhVF6RQKHTzcA0oQjRwIBw&amp;url=http://www.consolata.org/new/index.php/spiritualita/domenica-missionaria/item/390-i-domenica-di-quaresima&amp;bvm=bv.148073327,d.ZGg&amp;psig=AFQjCNF2G01kJtulqi9Haw5EEWMEZUFF8Q&amp;ust=1488249307631024" TargetMode="External"/><Relationship Id="rId1" Type="http://schemas.openxmlformats.org/officeDocument/2006/relationships/slideLayout" Target="../slideLayouts/slideLayout6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s://www.google.it/url?sa=i&amp;rct=j&amp;q=&amp;esrc=s&amp;source=images&amp;cd=&amp;cad=rja&amp;uact=8&amp;ved=0ahUKEwjzvbXkubTSAhVBnRQKHaq8AucQjRwIBw&amp;url=http://difenderelafede.freeforumzone.com/discussione.aspx?idd=8133476&amp;bvm=bv.148441817,d.ZGg&amp;psig=AFQjCNG1SOuG7V0MlfY4OWyiWTHe8WIr8A&amp;ust=1488428305010657" TargetMode="External"/><Relationship Id="rId1" Type="http://schemas.openxmlformats.org/officeDocument/2006/relationships/slideLayout" Target="../slideLayouts/slideLayout106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9.xml"/></Relationships>
</file>

<file path=ppt/slides/_rels/slide1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9.xml"/></Relationships>
</file>

<file path=ppt/slides/_rels/slide1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9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gif"/><Relationship Id="rId1" Type="http://schemas.openxmlformats.org/officeDocument/2006/relationships/slideLayout" Target="../slideLayouts/slideLayout29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9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90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90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90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90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90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9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9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9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84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17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3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3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3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3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3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13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000628" y="214313"/>
            <a:ext cx="4143372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ca-ES" sz="6600" b="1" i="1" dirty="0" smtClean="0">
                <a:solidFill>
                  <a:srgbClr val="CC3399"/>
                </a:solidFill>
                <a:latin typeface="Comic Sans MS" pitchFamily="66" charset="0"/>
              </a:rPr>
              <a:t>Quarta domenica</a:t>
            </a:r>
            <a:endParaRPr lang="ca-ES" sz="6600" b="1" i="1" dirty="0">
              <a:solidFill>
                <a:srgbClr val="CC3399"/>
              </a:solidFill>
              <a:latin typeface="Comic Sans MS" pitchFamily="66" charset="0"/>
            </a:endParaRPr>
          </a:p>
          <a:p>
            <a:pPr algn="ctr" eaLnBrk="0" hangingPunct="0">
              <a:defRPr/>
            </a:pPr>
            <a:r>
              <a:rPr lang="ca-ES" sz="4800" b="1" i="1" dirty="0">
                <a:solidFill>
                  <a:srgbClr val="CC3399"/>
                </a:solidFill>
                <a:latin typeface="Comic Sans MS" pitchFamily="66" charset="0"/>
              </a:rPr>
              <a:t> </a:t>
            </a:r>
            <a:r>
              <a:rPr lang="ca-ES" sz="4400" b="1" i="1" dirty="0">
                <a:solidFill>
                  <a:srgbClr val="CC3399"/>
                </a:solidFill>
                <a:latin typeface="Comic Sans MS" pitchFamily="66" charset="0"/>
              </a:rPr>
              <a:t>di </a:t>
            </a:r>
            <a:r>
              <a:rPr lang="ca-ES" sz="6000" b="1" i="1" dirty="0">
                <a:solidFill>
                  <a:srgbClr val="CC3399"/>
                </a:solidFill>
                <a:latin typeface="Comic Sans MS" pitchFamily="66" charset="0"/>
              </a:rPr>
              <a:t>Quaresima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5039519" y="4286256"/>
            <a:ext cx="350929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a-ES" sz="4800" b="1" i="1" dirty="0">
                <a:solidFill>
                  <a:srgbClr val="0805B3"/>
                </a:solidFill>
                <a:latin typeface="Comic Sans MS" pitchFamily="66" charset="0"/>
              </a:rPr>
              <a:t> </a:t>
            </a:r>
            <a:r>
              <a:rPr lang="ca-ES" sz="4800" b="1" i="1" dirty="0" smtClean="0">
                <a:solidFill>
                  <a:srgbClr val="0805B3"/>
                </a:solidFill>
                <a:latin typeface="Comic Sans MS" pitchFamily="66" charset="0"/>
              </a:rPr>
              <a:t>26  marzo</a:t>
            </a:r>
            <a:endParaRPr lang="ca-ES" sz="4800" b="1" i="1" dirty="0">
              <a:solidFill>
                <a:srgbClr val="0805B3"/>
              </a:solidFill>
              <a:latin typeface="Comic Sans MS" pitchFamily="66" charset="0"/>
            </a:endParaRPr>
          </a:p>
          <a:p>
            <a:pPr algn="ctr" eaLnBrk="0" hangingPunct="0">
              <a:defRPr/>
            </a:pPr>
            <a:r>
              <a:rPr lang="ca-ES" sz="4800" b="1" i="1" dirty="0" smtClean="0">
                <a:solidFill>
                  <a:srgbClr val="0805B3"/>
                </a:solidFill>
                <a:latin typeface="Comic Sans MS" pitchFamily="66" charset="0"/>
              </a:rPr>
              <a:t>2017</a:t>
            </a:r>
            <a:endParaRPr lang="ca-ES" sz="4800" i="1" dirty="0">
              <a:solidFill>
                <a:srgbClr val="0805B3"/>
              </a:solidFill>
              <a:latin typeface="Comic Sans MS" pitchFamily="66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r="3758"/>
          <a:stretch>
            <a:fillRect/>
          </a:stretch>
        </p:blipFill>
        <p:spPr bwMode="auto">
          <a:xfrm>
            <a:off x="0" y="0"/>
            <a:ext cx="5000628" cy="685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utoUpdateAnimBg="0"/>
      <p:bldP spid="10245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512" y="5006020"/>
            <a:ext cx="8928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Dio mia grazia, mia speranza, ricco e grande Redentore, tu Re umile e potente,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128"/>
            <a:ext cx="9144000" cy="501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03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0034" y="0"/>
            <a:ext cx="8143932" cy="4062651"/>
          </a:xfrm>
          <a:prstGeom prst="rect">
            <a:avLst/>
          </a:prstGeom>
          <a:solidFill>
            <a:schemeClr val="bg1">
              <a:alpha val="38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Avevi scritto già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mio nome lassù nel cielo.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Avevi scritto già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 mia vita insieme a te.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Avevi scritto già di me.</a:t>
            </a:r>
            <a:r>
              <a:rPr lang="it-IT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it-IT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180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85786" y="142852"/>
            <a:ext cx="7358082" cy="1569660"/>
          </a:xfrm>
          <a:prstGeom prst="rect">
            <a:avLst/>
          </a:prstGeom>
          <a:solidFill>
            <a:schemeClr val="tx2">
              <a:lumMod val="20000"/>
              <a:lumOff val="80000"/>
              <a:alpha val="72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quando hai disegnato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 nubi e le montagne</a:t>
            </a:r>
          </a:p>
        </p:txBody>
      </p:sp>
    </p:spTree>
    <p:extLst>
      <p:ext uri="{BB962C8B-B14F-4D97-AF65-F5344CB8AC3E}">
        <p14:creationId xmlns:p14="http://schemas.microsoft.com/office/powerpoint/2010/main" xmlns="" val="316125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71472" y="214290"/>
            <a:ext cx="7786710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quando hai disegnato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cammino di ogni uomo,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l'avevi fatto anche per me</a:t>
            </a:r>
          </a:p>
        </p:txBody>
      </p:sp>
    </p:spTree>
    <p:extLst>
      <p:ext uri="{BB962C8B-B14F-4D97-AF65-F5344CB8AC3E}">
        <p14:creationId xmlns:p14="http://schemas.microsoft.com/office/powerpoint/2010/main" xmlns="" val="270527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0034" y="0"/>
            <a:ext cx="8143932" cy="4062651"/>
          </a:xfrm>
          <a:prstGeom prst="rect">
            <a:avLst/>
          </a:prstGeom>
          <a:solidFill>
            <a:schemeClr val="bg1">
              <a:alpha val="38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Avevi scritto già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mio nome lassù nel cielo.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Avevi scritto già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 mia vita insieme a te.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Avevi scritto già di me.</a:t>
            </a:r>
            <a:r>
              <a:rPr lang="it-IT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it-IT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679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14414" y="357166"/>
            <a:ext cx="6643702" cy="1569660"/>
          </a:xfrm>
          <a:prstGeom prst="rect">
            <a:avLst/>
          </a:prstGeom>
          <a:solidFill>
            <a:schemeClr val="tx2">
              <a:lumMod val="20000"/>
              <a:lumOff val="80000"/>
              <a:alpha val="61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ieri non sapevo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oggi ho incontrato te</a:t>
            </a:r>
          </a:p>
        </p:txBody>
      </p:sp>
    </p:spTree>
    <p:extLst>
      <p:ext uri="{BB962C8B-B14F-4D97-AF65-F5344CB8AC3E}">
        <p14:creationId xmlns:p14="http://schemas.microsoft.com/office/powerpoint/2010/main" xmlns="" val="172849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Immagine 1" descr="Alba%20su%2020mar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071670" y="428604"/>
            <a:ext cx="5072066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la mia libertà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è il tuo disegno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 di me</a:t>
            </a:r>
          </a:p>
        </p:txBody>
      </p:sp>
    </p:spTree>
    <p:extLst>
      <p:ext uri="{BB962C8B-B14F-4D97-AF65-F5344CB8AC3E}">
        <p14:creationId xmlns:p14="http://schemas.microsoft.com/office/powerpoint/2010/main" xmlns="" val="233130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10" y="0"/>
            <a:ext cx="7429520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Non cercherò più niente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perché tu mi salverai</a:t>
            </a:r>
          </a:p>
        </p:txBody>
      </p:sp>
    </p:spTree>
    <p:extLst>
      <p:ext uri="{BB962C8B-B14F-4D97-AF65-F5344CB8AC3E}">
        <p14:creationId xmlns:p14="http://schemas.microsoft.com/office/powerpoint/2010/main" xmlns="" val="93793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59837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214313" y="142875"/>
            <a:ext cx="8932862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Il Signore sia con voi.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E con il tuo spirito. 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 eaLnBrk="0" hangingPunct="0">
              <a:defRPr/>
            </a:pPr>
            <a:endParaRPr lang="it-IT" sz="44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In alto i nostri cuori.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Sono rivolti al Signore. 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 eaLnBrk="0" hangingPunct="0">
              <a:defRPr/>
            </a:pPr>
            <a:endParaRPr lang="it-IT" sz="44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Rendiamo grazie al Signore nostro Dio</a:t>
            </a:r>
            <a:r>
              <a:rPr lang="it-IT" sz="36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.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È cosa buona e giusta. 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5739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25232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4946498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532968" y="513002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risorto per amore, risorgi per la vita.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608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Risultati immagini per cieco nato vangelo giovanni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72715" cy="6858000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3635896" y="4902653"/>
            <a:ext cx="4929222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smtClean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il </a:t>
            </a: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Signore</a:t>
            </a: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Dio dell’universo</a:t>
            </a:r>
          </a:p>
        </p:txBody>
      </p:sp>
    </p:spTree>
    <p:extLst>
      <p:ext uri="{BB962C8B-B14F-4D97-AF65-F5344CB8AC3E}">
        <p14:creationId xmlns:p14="http://schemas.microsoft.com/office/powerpoint/2010/main" xmlns="" val="3927537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Immagine correlat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107504" y="2708920"/>
            <a:ext cx="5214974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I cieli e la terra</a:t>
            </a:r>
          </a:p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sono pieni</a:t>
            </a:r>
          </a:p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della tua gloria</a:t>
            </a:r>
          </a:p>
        </p:txBody>
      </p:sp>
    </p:spTree>
    <p:extLst>
      <p:ext uri="{BB962C8B-B14F-4D97-AF65-F5344CB8AC3E}">
        <p14:creationId xmlns:p14="http://schemas.microsoft.com/office/powerpoint/2010/main" xmlns="" val="3810566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Immagine correlat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62256" cy="6858000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2339752" y="260648"/>
            <a:ext cx="6804248" cy="132343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>
              <a:defRPr/>
            </a:pPr>
            <a:r>
              <a:rPr lang="it-IT" sz="4000" b="1" spc="150" dirty="0" err="1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Hosanna</a:t>
            </a:r>
            <a:r>
              <a:rPr lang="it-IT" sz="4000" b="1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in </a:t>
            </a:r>
            <a:r>
              <a:rPr lang="it-IT" sz="4000" b="1" spc="150" dirty="0" err="1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Excelsis</a:t>
            </a:r>
            <a:endParaRPr lang="it-IT" sz="4000" b="1" spc="150" dirty="0" smtClean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  <a:p>
            <a:pPr algn="ctr" eaLnBrk="0" hangingPunct="0">
              <a:defRPr/>
            </a:pPr>
            <a:r>
              <a:rPr lang="it-IT" sz="4000" b="1" spc="150" dirty="0" err="1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Hosanna</a:t>
            </a:r>
            <a:r>
              <a:rPr lang="it-IT" sz="4000" b="1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in </a:t>
            </a:r>
            <a:r>
              <a:rPr lang="it-IT" sz="4000" b="1" spc="150" dirty="0" err="1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Excelsis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2734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Immagine correlat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669827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827584" y="2749756"/>
            <a:ext cx="7000923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</a:t>
            </a:r>
            <a:r>
              <a:rPr lang="it-IT" sz="3600" b="1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colui </a:t>
            </a: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che viene</a:t>
            </a:r>
          </a:p>
          <a:p>
            <a:pPr algn="ctr" eaLnBrk="0" hangingPunct="0">
              <a:defRPr/>
            </a:pPr>
            <a:r>
              <a:rPr lang="it-IT" sz="3600" b="1" dirty="0" smtClean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nel </a:t>
            </a:r>
            <a:r>
              <a:rPr lang="it-IT" sz="36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nome del Signore.</a:t>
            </a:r>
          </a:p>
        </p:txBody>
      </p:sp>
    </p:spTree>
    <p:extLst>
      <p:ext uri="{BB962C8B-B14F-4D97-AF65-F5344CB8AC3E}">
        <p14:creationId xmlns:p14="http://schemas.microsoft.com/office/powerpoint/2010/main" xmlns="" val="264927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Risultati immagini per cieco nato vangelo giovanni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5134" cy="6858000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2361373" y="260648"/>
            <a:ext cx="6804248" cy="132343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>
              <a:defRPr/>
            </a:pPr>
            <a:r>
              <a:rPr lang="it-IT" sz="4000" b="1" spc="150" dirty="0" err="1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Hosanna</a:t>
            </a:r>
            <a:r>
              <a:rPr lang="it-IT" sz="4000" b="1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in </a:t>
            </a:r>
            <a:r>
              <a:rPr lang="it-IT" sz="4000" b="1" spc="150" dirty="0" err="1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Excelsis</a:t>
            </a:r>
            <a:endParaRPr lang="it-IT" sz="4000" b="1" spc="150" dirty="0" smtClean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  <a:p>
            <a:pPr algn="ctr" eaLnBrk="0" hangingPunct="0">
              <a:defRPr/>
            </a:pPr>
            <a:r>
              <a:rPr lang="it-IT" sz="4000" b="1" spc="150" dirty="0" err="1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Hosanna</a:t>
            </a:r>
            <a:r>
              <a:rPr lang="it-IT" sz="4000" b="1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in </a:t>
            </a:r>
            <a:r>
              <a:rPr lang="it-IT" sz="4000" b="1" spc="150" dirty="0" err="1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Excelsis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9220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83970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anteprima.qumran2.net/aree_testi/preghiera/veglie/veglia-diaconato.zip/Veglia_di_preghiera_in_preparazione_al_diaconato_-_Tu_Dio_hai_dilatato_il_mio_cuore_doc_htm/Veglia_di_preghiera_in_preparazione_al_diaconato_-_Tu_Dio_hai_dilatato_il_mio_cuore_html_m692710e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662"/>
          <a:stretch/>
        </p:blipFill>
        <p:spPr bwMode="auto">
          <a:xfrm>
            <a:off x="1547664" y="116632"/>
            <a:ext cx="5688632" cy="684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09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Times" charset="0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solidFill>
                <a:prstClr val="black"/>
              </a:solidFill>
              <a:latin typeface="Times" charset="0"/>
            </a:endParaRPr>
          </a:p>
          <a:p>
            <a:pPr eaLnBrk="0" hangingPunct="0">
              <a:defRPr/>
            </a:pPr>
            <a:r>
              <a:rPr lang="it-IT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Tu ci hai redenti con la tua croce </a:t>
            </a:r>
          </a:p>
          <a:p>
            <a:pPr eaLnBrk="0" hangingPunct="0">
              <a:defRPr/>
            </a:pPr>
            <a:r>
              <a:rPr lang="it-IT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e la tua risurrezione: </a:t>
            </a:r>
          </a:p>
          <a:p>
            <a:pPr eaLnBrk="0" hangingPunct="0">
              <a:defRPr/>
            </a:pPr>
            <a:r>
              <a:rPr lang="it-IT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salvaci, o Salvatore del mondo. </a:t>
            </a:r>
          </a:p>
        </p:txBody>
      </p:sp>
    </p:spTree>
    <p:extLst>
      <p:ext uri="{BB962C8B-B14F-4D97-AF65-F5344CB8AC3E}">
        <p14:creationId xmlns:p14="http://schemas.microsoft.com/office/powerpoint/2010/main" xmlns="" val="1302628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26368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Immagine 2" descr="0015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7343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45653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3.bp.blogspot.com/-p2YXsrMrpu4/TvH6ImxIYDI/AAAAAAAAFH8/i98M_nEWKh0/s640/agnello+di+Di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60" t="18806" r="6510" b="9081"/>
          <a:stretch/>
        </p:blipFill>
        <p:spPr bwMode="auto">
          <a:xfrm>
            <a:off x="810243" y="476671"/>
            <a:ext cx="7573993" cy="439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960835" y="5013176"/>
            <a:ext cx="72728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Vero Agnello senza macchia. </a:t>
            </a:r>
            <a:endParaRPr lang="it-IT" sz="4000" dirty="0" smtClean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Mite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 forte salvatore sei,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321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Risultati immagini per tentazioni di gesù vangelo matteo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214313" y="-147139"/>
            <a:ext cx="8715405" cy="710963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it-IT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Padre nostro, che sei nei cieli, </a:t>
            </a:r>
          </a:p>
          <a:p>
            <a:pPr algn="ctr" eaLnBrk="0" hangingPunct="0">
              <a:defRPr/>
            </a:pPr>
            <a:r>
              <a:rPr lang="it-IT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sia santificato il tuo nome, </a:t>
            </a:r>
          </a:p>
          <a:p>
            <a:pPr algn="ctr" eaLnBrk="0" hangingPunct="0">
              <a:defRPr/>
            </a:pPr>
            <a:r>
              <a:rPr lang="it-IT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venga il tuo regno, </a:t>
            </a:r>
          </a:p>
          <a:p>
            <a:pPr algn="ctr" eaLnBrk="0" hangingPunct="0">
              <a:defRPr/>
            </a:pPr>
            <a:r>
              <a:rPr lang="it-IT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sia fatta la tua volontà, </a:t>
            </a:r>
          </a:p>
          <a:p>
            <a:pPr algn="ctr" eaLnBrk="0" hangingPunct="0">
              <a:defRPr/>
            </a:pPr>
            <a:r>
              <a:rPr lang="it-IT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come in cielo così in terra. </a:t>
            </a:r>
          </a:p>
          <a:p>
            <a:pPr algn="ctr" eaLnBrk="0" hangingPunct="0">
              <a:defRPr/>
            </a:pPr>
            <a:r>
              <a:rPr lang="it-IT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Dacci oggi il nostro pane quotidiano, </a:t>
            </a:r>
          </a:p>
          <a:p>
            <a:pPr algn="ctr" eaLnBrk="0" hangingPunct="0">
              <a:defRPr/>
            </a:pPr>
            <a:r>
              <a:rPr lang="it-IT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rimetti a noi i nostri debiti </a:t>
            </a:r>
          </a:p>
          <a:p>
            <a:pPr algn="ctr" eaLnBrk="0" hangingPunct="0">
              <a:defRPr/>
            </a:pPr>
            <a:r>
              <a:rPr lang="it-IT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come anche noi li rimettiamo </a:t>
            </a:r>
          </a:p>
          <a:p>
            <a:pPr algn="ctr" eaLnBrk="0" hangingPunct="0">
              <a:defRPr/>
            </a:pPr>
            <a:r>
              <a:rPr lang="it-IT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ai nostri debitori, </a:t>
            </a:r>
          </a:p>
          <a:p>
            <a:pPr algn="ctr" eaLnBrk="0" hangingPunct="0">
              <a:defRPr/>
            </a:pPr>
            <a:r>
              <a:rPr lang="it-IT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non abbandonarci </a:t>
            </a:r>
          </a:p>
          <a:p>
            <a:pPr algn="ctr" eaLnBrk="0" hangingPunct="0">
              <a:defRPr/>
            </a:pPr>
            <a:r>
              <a:rPr lang="it-IT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alla tentazione, </a:t>
            </a:r>
          </a:p>
          <a:p>
            <a:pPr algn="ctr" eaLnBrk="0" hangingPunct="0">
              <a:defRPr/>
            </a:pPr>
            <a:r>
              <a:rPr lang="it-IT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 liberaci dal male.</a:t>
            </a:r>
            <a:endParaRPr lang="it-IT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87055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5220072" y="997855"/>
            <a:ext cx="3726159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Tuo </a:t>
            </a:r>
            <a:endParaRPr lang="it-IT" sz="5400" b="1" dirty="0" smtClean="0">
              <a:solidFill>
                <a:srgbClr val="0808D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Times New Roman" pitchFamily="18" charset="0"/>
            </a:endParaRPr>
          </a:p>
          <a:p>
            <a:pPr algn="ctr" eaLnBrk="0" hangingPunct="0">
              <a:defRPr/>
            </a:pPr>
            <a:r>
              <a:rPr lang="it-IT" sz="5400" b="1" dirty="0" smtClean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è </a:t>
            </a: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il regno, </a:t>
            </a:r>
            <a:r>
              <a:rPr lang="it-IT" sz="5400" b="1" dirty="0" smtClean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 tua </a:t>
            </a:r>
          </a:p>
          <a:p>
            <a:pPr algn="ctr" eaLnBrk="0" hangingPunct="0">
              <a:defRPr/>
            </a:pPr>
            <a:r>
              <a:rPr lang="it-IT" sz="5400" b="1" dirty="0" smtClean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la </a:t>
            </a: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potenza </a:t>
            </a:r>
          </a:p>
          <a:p>
            <a:pPr algn="ctr" eaLnBrk="0" hangingPunct="0">
              <a:defRPr/>
            </a:pP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e la gloria </a:t>
            </a:r>
            <a:r>
              <a:rPr lang="it-IT" sz="5400" b="1" dirty="0" smtClean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nei </a:t>
            </a: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secoli.</a:t>
            </a:r>
            <a:endParaRPr lang="it-IT" sz="5400" dirty="0">
              <a:solidFill>
                <a:srgbClr val="0808D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4" name="Picture 2" descr="Risultati immagini per cieco nato vangelo giovanni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76672"/>
            <a:ext cx="4510813" cy="6120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48326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21970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static.guide.supereva.it/guide/ma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84164" y="116632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            Dai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, fratello, </a:t>
            </a:r>
            <a:endParaRPr lang="it-I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162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rosmini.it/Resource/Vocazioni/Mani%20nel%20ciel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87304" y="2276872"/>
            <a:ext cx="45693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dammi la tua mano, </a:t>
            </a:r>
            <a:endParaRPr lang="it-I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622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6/69/Hermandad_-_friendshi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287524" y="6021288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perché io possa dire: pace a te. </a:t>
            </a:r>
            <a:endParaRPr lang="it-I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222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1.bp.blogspot.com/-YicnfdyMyAE/TrWC7Xhl9SI/AAAAAAAAAHw/GsHl5Rhb8zg/s1600/condividilo_oscar_wilde_dorian_gray_segre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997" y="0"/>
            <a:ext cx="66934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6686411" y="116632"/>
            <a:ext cx="2286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Dai, sorella, 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di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cosa hai paura, 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la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pace 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di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Dio 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è </a:t>
            </a:r>
          </a:p>
          <a:p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con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te.</a:t>
            </a:r>
          </a:p>
        </p:txBody>
      </p:sp>
    </p:spTree>
    <p:extLst>
      <p:ext uri="{BB962C8B-B14F-4D97-AF65-F5344CB8AC3E}">
        <p14:creationId xmlns:p14="http://schemas.microsoft.com/office/powerpoint/2010/main" xmlns="" val="18713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4.bp.blogspot.com/_jRREP2Q4SpA/SoAX_KWVPxI/AAAAAAAAAxE/ntNz1p2nWDM/s400/comunicazione+non+verbale+occh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827584" y="5229200"/>
            <a:ext cx="52565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Su, coraggio, guardiamoci negli occhi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363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donnaemadre.files.wordpress.com/2013/03/mani-colomb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6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51520" y="5733256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 la pace vera sia con noi; 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342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4283968" y="3933056"/>
            <a:ext cx="4032448" cy="193899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tu Re povero e glorioso risorgi con potenza, </a:t>
            </a:r>
            <a:endParaRPr lang="it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219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cdn-2.odiami.it/o/orig/problemi-di-coppia-come-superare-una-crisi_91a95428e755b949bdd70f002e4c96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-7222"/>
            <a:ext cx="9047588" cy="602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79512" y="6021288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se abbiam rancore mettiamolo da parte, 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791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www.comune.roma.it/PCR/resources/cms/images/sentiero_pace_d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4" y="-17391"/>
            <a:ext cx="8924925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33560" y="5960472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così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l’amor di Dio scenderà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289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lricordoperduto.files.wordpress.com/2013/01/tuttigliocch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3" y="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283968" y="465313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Su, coraggio, guardiamoci negli occhi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862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donnaemadre.files.wordpress.com/2013/03/mani-colomb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6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51520" y="5733256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 la pace vera sia con noi; 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625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79512" y="6021288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se abbiam rancore mettiamolo da parte, 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2290" name="Picture 2" descr="https://lh3.googleusercontent.com/-TBqFbR0dTNs/T-cwwK1fFXI/AAAAAAAACQo/B8J-jfzbAro/s2048/FAAA5209-7341-40FD-BDAC-75953B3AD65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787" y="0"/>
            <a:ext cx="7972425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3245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33560" y="5960472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così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l’amor di Dio scenderà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4" name="Picture 2" descr="http://blog.studenti.it/biscobreak/wp-content/uploads/2013/08/albero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021"/>
            <a:ext cx="7934325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9746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680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68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2173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3766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9727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09366" y="5229199"/>
            <a:ext cx="63328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davanti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 questo amore </a:t>
            </a:r>
            <a:endParaRPr lang="it-IT" sz="4000" dirty="0" smtClean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morte </a:t>
            </a:r>
            <a:r>
              <a:rPr lang="it-IT" sz="4000" dirty="0" err="1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fuggira’</a:t>
            </a:r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4000" dirty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2" y="0"/>
            <a:ext cx="9144000" cy="503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955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209835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43690" y="5445224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Ecco l’agnello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che toglie i peccati del mondo.</a:t>
            </a:r>
          </a:p>
        </p:txBody>
      </p:sp>
      <p:pic>
        <p:nvPicPr>
          <p:cNvPr id="7" name="Picture 2" descr="http://web.cathol.lu/local/cache-vignettes/L430xH324/L_Agnello_I-Trieste-ddfb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674" y="25314"/>
            <a:ext cx="8496944" cy="51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42069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entroaletti.com/foto/foto_opere/spagna/103_Gijon/08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434" y="21743"/>
            <a:ext cx="8251022" cy="550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63729" y="5528822"/>
            <a:ext cx="6174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Beati gli invitati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alla Cena </a:t>
            </a:r>
            <a:r>
              <a:rPr lang="it-IT" sz="4000" b="1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dell’Agnello. </a:t>
            </a:r>
            <a:endParaRPr lang="it-IT" sz="4000" b="1" dirty="0">
              <a:solidFill>
                <a:prstClr val="black"/>
              </a:solidFill>
              <a:latin typeface="Arial" pitchFamily="34" charset="0"/>
              <a:ea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329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5383509" y="260648"/>
            <a:ext cx="3760491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 eaLnBrk="0" hangingPunct="0"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 Signore, non son degno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di partecipare alla tua mensa: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ma di’ soltanto una parola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io sarò salvato.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1028" name="Picture 4" descr="Immagine correla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3960440" cy="601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30399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ndreaballare.com/wp-content/uploads/2012/09/color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0637" y="131762"/>
            <a:ext cx="6419850" cy="641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000100" y="2428868"/>
            <a:ext cx="700092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9600" b="1" dirty="0" smtClean="0">
                <a:ln w="11430"/>
                <a:gradFill>
                  <a:gsLst>
                    <a:gs pos="0">
                      <a:srgbClr val="3333CC">
                        <a:tint val="70000"/>
                        <a:satMod val="245000"/>
                      </a:srgbClr>
                    </a:gs>
                    <a:gs pos="75000">
                      <a:srgbClr val="3333CC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CC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Popoli Tutti</a:t>
            </a:r>
            <a:endParaRPr lang="it-IT" sz="9600" b="1" dirty="0">
              <a:ln w="11430"/>
              <a:gradFill>
                <a:gsLst>
                  <a:gs pos="0">
                    <a:srgbClr val="3333CC">
                      <a:tint val="70000"/>
                      <a:satMod val="245000"/>
                    </a:srgbClr>
                  </a:gs>
                  <a:gs pos="75000">
                    <a:srgbClr val="3333CC">
                      <a:tint val="90000"/>
                      <a:shade val="60000"/>
                      <a:satMod val="240000"/>
                    </a:srgbClr>
                  </a:gs>
                  <a:gs pos="100000">
                    <a:srgbClr val="3333CC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052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85720" y="3857628"/>
            <a:ext cx="8572560" cy="21236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Mio Dio, Signore, nulla è pari a te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Ora e per sempre voglio lodare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Il tuo grande amor per me.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9022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28596" y="3500438"/>
            <a:ext cx="8286808" cy="28007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Mia roccia, tu sei, 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pace e conforto mi dai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tutto il cuore e le mie forze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Sempre io ti adorerò.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2309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500034" y="3429000"/>
            <a:ext cx="8143932" cy="280076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Popoli tutti acclamate al Signore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Gloria e potenza cantiamo al 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Mari e monti si prostrino a te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Al tuo nome, o Signore.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6852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2500306"/>
            <a:ext cx="8929718" cy="41549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Canto di gioia per quello che fai,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Per sempre Signore con te resterò,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promessa,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fedeltà che in te! 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promessa,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fedeltà che in te!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5709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85720" y="3857628"/>
            <a:ext cx="8572560" cy="21236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Mio Dio, Signore, nulla è pari a te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Ora e per sempre voglio lodare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Il tuo grande amor per me.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513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512" y="5006020"/>
            <a:ext cx="8928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Dio mia grazia, mia speranza, ricco e grande Redentore, tu Re umile e potente,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128"/>
            <a:ext cx="9144000" cy="501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505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28596" y="3500438"/>
            <a:ext cx="8286808" cy="28007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Mia roccia, tu sei, 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pace e conforto mi dai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tutto il cuore e le mie forze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Sempre io ti adorerò.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3302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500034" y="3429000"/>
            <a:ext cx="8143932" cy="280076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Popoli tutti acclamate al Signore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Gloria e potenza cantiamo al 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Mari e monti si prostrino a te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Al tuo nome, o Signore.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821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2500306"/>
            <a:ext cx="8929718" cy="41549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Canto di gioia per quello che fai,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Per sempre Signore con te resterò,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promessa,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fedeltà che in te! 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promessa,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fedeltà che in te!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0317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isultati immagini per cieco na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5" y="476672"/>
            <a:ext cx="7477239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1"/>
          <p:cNvSpPr>
            <a:spLocks noChangeArrowheads="1"/>
          </p:cNvSpPr>
          <p:nvPr/>
        </p:nvSpPr>
        <p:spPr bwMode="auto">
          <a:xfrm>
            <a:off x="214313" y="0"/>
            <a:ext cx="8715375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400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O Dio, che illumini ogni uomo che viene in questo mondo, fa' risplendere su di noi la luce del tuo volto, perché i nostri pensieri siano sempre conformi alla tua sapienza e possiamo amarti con cuore sincero. Per Cristo nostro Signore.</a:t>
            </a:r>
          </a:p>
          <a:p>
            <a:pPr algn="r"/>
            <a:r>
              <a:rPr lang="it-IT" sz="4400" b="1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Amen</a:t>
            </a:r>
            <a:r>
              <a:rPr lang="it-IT" sz="4400" b="1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. </a:t>
            </a:r>
            <a:endParaRPr lang="it-IT" sz="4400" dirty="0"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88424" cy="6291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CasellaDiTesto 1"/>
          <p:cNvSpPr txBox="1">
            <a:spLocks noChangeArrowheads="1"/>
          </p:cNvSpPr>
          <p:nvPr/>
        </p:nvSpPr>
        <p:spPr bwMode="auto">
          <a:xfrm>
            <a:off x="214313" y="142875"/>
            <a:ext cx="8929687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dirty="0">
                <a:solidFill>
                  <a:prstClr val="black"/>
                </a:solidFill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 dirty="0">
                <a:solidFill>
                  <a:prstClr val="black"/>
                </a:solidFill>
                <a:latin typeface="Calibri" pitchFamily="34" charset="0"/>
              </a:rPr>
              <a:t>E con il tuo spirito. </a:t>
            </a:r>
            <a:endParaRPr lang="it-IT" sz="4000" dirty="0">
              <a:solidFill>
                <a:prstClr val="black"/>
              </a:solidFill>
              <a:latin typeface="Calibri" pitchFamily="34" charset="0"/>
            </a:endParaRPr>
          </a:p>
          <a:p>
            <a:pPr eaLnBrk="0" hangingPunct="0"/>
            <a:endParaRPr lang="it-IT" sz="4000" dirty="0" smtClean="0">
              <a:solidFill>
                <a:prstClr val="black"/>
              </a:solidFill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solidFill>
                  <a:prstClr val="black"/>
                </a:solidFill>
                <a:latin typeface="Calibri" pitchFamily="34" charset="0"/>
              </a:rPr>
              <a:t>Custodisci, o Signore, coloro che ti supplicano, sorreggi chi è fragile, vivifica sempre con la tua luce quanti camminano nelle tenebre del mondo e concedi loro, liberati da ogni male, di giungere ai beni eterni. Per Cristo nostro Signore.  </a:t>
            </a:r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Amen.</a:t>
            </a: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39552" y="548680"/>
            <a:ext cx="84249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 smtClean="0">
                <a:solidFill>
                  <a:prstClr val="black"/>
                </a:solidFill>
                <a:latin typeface="Calibri" pitchFamily="34" charset="0"/>
              </a:rPr>
              <a:t>E la benedizione di Dio onnipotente </a:t>
            </a:r>
          </a:p>
          <a:p>
            <a:pPr eaLnBrk="0" hangingPunct="0"/>
            <a:r>
              <a:rPr lang="it-IT" sz="4000" dirty="0" smtClean="0">
                <a:solidFill>
                  <a:prstClr val="black"/>
                </a:solidFill>
                <a:latin typeface="Calibri" pitchFamily="34" charset="0"/>
              </a:rPr>
              <a:t>Padre e Figlio e Spirito Santo.		</a:t>
            </a:r>
          </a:p>
          <a:p>
            <a:pPr eaLnBrk="0" hangingPunct="0"/>
            <a:r>
              <a:rPr lang="it-IT" sz="4000" b="1" dirty="0" smtClean="0">
                <a:solidFill>
                  <a:prstClr val="black"/>
                </a:solidFill>
                <a:latin typeface="Calibri" pitchFamily="34" charset="0"/>
              </a:rPr>
              <a:t>Amen. </a:t>
            </a:r>
            <a:endParaRPr lang="it-IT" sz="4000" dirty="0" smtClean="0">
              <a:solidFill>
                <a:prstClr val="black"/>
              </a:solidFill>
              <a:latin typeface="Calibri" pitchFamily="34" charset="0"/>
            </a:endParaRPr>
          </a:p>
          <a:p>
            <a:pPr eaLnBrk="0" hangingPunct="0"/>
            <a:endParaRPr lang="it-IT" sz="4000" dirty="0" smtClean="0">
              <a:solidFill>
                <a:prstClr val="black"/>
              </a:solidFill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Nel nome del Signore: andate in pace.</a:t>
            </a:r>
            <a:endParaRPr lang="it-IT" sz="4000" smtClean="0">
              <a:latin typeface="Calibri" pitchFamily="34" charset="0"/>
            </a:endParaRPr>
          </a:p>
          <a:p>
            <a:pPr eaLnBrk="0" hangingPunct="0"/>
            <a:r>
              <a:rPr lang="it-IT" sz="4000" b="1" smtClean="0">
                <a:solidFill>
                  <a:prstClr val="black"/>
                </a:solidFill>
                <a:latin typeface="Calibri" pitchFamily="34" charset="0"/>
              </a:rPr>
              <a:t>Rendiamo </a:t>
            </a:r>
            <a:r>
              <a:rPr lang="it-IT" sz="4000" b="1" dirty="0" smtClean="0">
                <a:solidFill>
                  <a:prstClr val="black"/>
                </a:solidFill>
                <a:latin typeface="Calibri" pitchFamily="34" charset="0"/>
              </a:rPr>
              <a:t>grazie a Dio. </a:t>
            </a:r>
            <a:endParaRPr lang="it-IT" sz="40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4" descr="N:\05 Fotografie\Gite\Terrasanta\Terrasanta 2007\Terrasanta 2007 79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714348" y="214290"/>
            <a:ext cx="7633820" cy="600164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CC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Ciao a tutti</a:t>
            </a:r>
          </a:p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CC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e</a:t>
            </a:r>
          </a:p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CC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buona </a:t>
            </a:r>
          </a:p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CC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domenica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fede\Desktop\Richiesta-accordata-se-rivolta-allorecchio-dest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13"/>
            <a:ext cx="9144000" cy="685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059832" y="2690392"/>
            <a:ext cx="446449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4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Quello che abbiamo udito</a:t>
            </a:r>
            <a:endParaRPr kumimoji="0" lang="it-IT" sz="4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2054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4946498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532968" y="513002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risorto per amore, risorgi per la vita.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575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fede\Desktop\occhio5yp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22016"/>
            <a:ext cx="9144001" cy="688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427984" y="116632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it-IT" sz="4500" b="1" dirty="0">
                <a:latin typeface="Arial" pitchFamily="34" charset="0"/>
                <a:cs typeface="Arial" pitchFamily="34" charset="0"/>
              </a:rPr>
              <a:t>quello che abbiam veduto</a:t>
            </a:r>
          </a:p>
        </p:txBody>
      </p:sp>
    </p:spTree>
    <p:extLst>
      <p:ext uri="{BB962C8B-B14F-4D97-AF65-F5344CB8AC3E}">
        <p14:creationId xmlns:p14="http://schemas.microsoft.com/office/powerpoint/2010/main" xmlns="" val="901420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fede\Desktop\2127059188_33ccb7a5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266" y="0"/>
            <a:ext cx="91762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95536" y="260648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45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quello che abbiam toccato</a:t>
            </a:r>
          </a:p>
        </p:txBody>
      </p:sp>
    </p:spTree>
    <p:extLst>
      <p:ext uri="{BB962C8B-B14F-4D97-AF65-F5344CB8AC3E}">
        <p14:creationId xmlns:p14="http://schemas.microsoft.com/office/powerpoint/2010/main" xmlns="" val="615565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336985"/>
            <a:ext cx="8352928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500" b="1" dirty="0" err="1">
                <a:latin typeface="Arial" pitchFamily="34" charset="0"/>
                <a:cs typeface="Arial" pitchFamily="34" charset="0"/>
              </a:rPr>
              <a:t>dell’amore</a:t>
            </a:r>
            <a:r>
              <a:rPr lang="en-GB" sz="4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4500" b="1" dirty="0" err="1">
                <a:latin typeface="Arial" pitchFamily="34" charset="0"/>
                <a:cs typeface="Arial" pitchFamily="34" charset="0"/>
              </a:rPr>
              <a:t>infinito</a:t>
            </a:r>
            <a:r>
              <a:rPr lang="en-GB" sz="4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4500" b="1" dirty="0" err="1">
                <a:latin typeface="Arial" pitchFamily="34" charset="0"/>
                <a:cs typeface="Arial" pitchFamily="34" charset="0"/>
              </a:rPr>
              <a:t>l’annunciamo</a:t>
            </a:r>
            <a:r>
              <a:rPr lang="en-GB" sz="4500" b="1" dirty="0">
                <a:latin typeface="Arial" pitchFamily="34" charset="0"/>
                <a:cs typeface="Arial" pitchFamily="34" charset="0"/>
              </a:rPr>
              <a:t> a </a:t>
            </a:r>
            <a:r>
              <a:rPr lang="en-GB" sz="4500" b="1" dirty="0" err="1">
                <a:latin typeface="Arial" pitchFamily="34" charset="0"/>
                <a:cs typeface="Arial" pitchFamily="34" charset="0"/>
              </a:rPr>
              <a:t>voi</a:t>
            </a:r>
            <a:r>
              <a:rPr lang="en-GB" sz="45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1799692" y="1845290"/>
            <a:ext cx="5544616" cy="4927055"/>
            <a:chOff x="2267744" y="2348880"/>
            <a:chExt cx="4777329" cy="4392488"/>
          </a:xfrm>
        </p:grpSpPr>
        <p:pic>
          <p:nvPicPr>
            <p:cNvPr id="23554" name="Picture 2" descr="C:\Users\fede\Desktop\labbra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633" y="3212976"/>
              <a:ext cx="2495550" cy="1866900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5" name="Picture 3" descr="C:\Users\fede\Desktop\cuo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2348880"/>
              <a:ext cx="4777329" cy="4392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707004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fede\Desktop\La-gioia-dei-grandi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889567" y="281589"/>
            <a:ext cx="5364867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Courier New" pitchFamily="49" charset="0"/>
              </a:rPr>
              <a:t>Grandi cose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Courier New" pitchFamily="49" charset="0"/>
              </a:rPr>
              <a:t>ha fatto il Signore!</a:t>
            </a:r>
            <a:endParaRPr kumimoji="0" lang="it-IT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4948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ede\Desktop\frasi_d_amore-7480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920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004048" y="2151728"/>
            <a:ext cx="40324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it-IT" sz="4000" dirty="0">
                <a:latin typeface="Arial Black" pitchFamily="34" charset="0"/>
                <a:cs typeface="Courier New" pitchFamily="49" charset="0"/>
              </a:rPr>
              <a:t>Del suo amore vogliamo parlare</a:t>
            </a:r>
            <a:r>
              <a:rPr lang="it-IT" sz="4000" dirty="0" smtClean="0">
                <a:latin typeface="Arial Black" pitchFamily="34" charset="0"/>
                <a:cs typeface="Courier New" pitchFamily="49" charset="0"/>
              </a:rPr>
              <a:t>:</a:t>
            </a:r>
            <a:endParaRPr lang="it-IT" sz="4000" dirty="0"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0637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ede\Desktop\jesus_children1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1826" y="2132856"/>
            <a:ext cx="5960348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9532" y="188640"/>
            <a:ext cx="84249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/>
            <a:r>
              <a:rPr lang="it-IT" sz="4000" dirty="0">
                <a:latin typeface="Arial Black" pitchFamily="34" charset="0"/>
                <a:cs typeface="Courier New" pitchFamily="49" charset="0"/>
              </a:rPr>
              <a:t>Dio </a:t>
            </a:r>
            <a:r>
              <a:rPr lang="it-IT" sz="4000" dirty="0" smtClean="0">
                <a:latin typeface="Arial Black" pitchFamily="34" charset="0"/>
                <a:cs typeface="Courier New" pitchFamily="49" charset="0"/>
              </a:rPr>
              <a:t>Padre</a:t>
            </a:r>
          </a:p>
          <a:p>
            <a:pPr lvl="0" algn="ctr" eaLnBrk="0" hangingPunct="0"/>
            <a:r>
              <a:rPr lang="it-IT" sz="4000" dirty="0" smtClean="0">
                <a:latin typeface="Arial Black" pitchFamily="34" charset="0"/>
                <a:cs typeface="Courier New" pitchFamily="49" charset="0"/>
              </a:rPr>
              <a:t>il </a:t>
            </a:r>
            <a:r>
              <a:rPr lang="it-IT" sz="4000" dirty="0">
                <a:latin typeface="Arial Black" pitchFamily="34" charset="0"/>
                <a:cs typeface="Courier New" pitchFamily="49" charset="0"/>
              </a:rPr>
              <a:t>suo Figlio ha </a:t>
            </a:r>
            <a:r>
              <a:rPr lang="it-IT" sz="4000" dirty="0" smtClean="0">
                <a:latin typeface="Arial Black" pitchFamily="34" charset="0"/>
                <a:cs typeface="Courier New" pitchFamily="49" charset="0"/>
              </a:rPr>
              <a:t>donato</a:t>
            </a:r>
            <a:endParaRPr lang="it-IT" sz="4000" dirty="0"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9287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427984" y="2459504"/>
            <a:ext cx="38164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en-GB" sz="4000" dirty="0" err="1">
                <a:latin typeface="Arial Black" pitchFamily="34" charset="0"/>
                <a:cs typeface="Courier New" pitchFamily="49" charset="0"/>
              </a:rPr>
              <a:t>sulla</a:t>
            </a:r>
            <a:r>
              <a:rPr lang="en-GB" sz="4000" dirty="0">
                <a:latin typeface="Arial Black" pitchFamily="34" charset="0"/>
                <a:cs typeface="Courier New" pitchFamily="49" charset="0"/>
              </a:rPr>
              <a:t> </a:t>
            </a:r>
            <a:r>
              <a:rPr lang="en-GB" sz="4000" dirty="0" err="1">
                <a:latin typeface="Arial Black" pitchFamily="34" charset="0"/>
                <a:cs typeface="Courier New" pitchFamily="49" charset="0"/>
              </a:rPr>
              <a:t>croce</a:t>
            </a:r>
            <a:r>
              <a:rPr lang="en-GB" sz="4000" dirty="0">
                <a:latin typeface="Arial Black" pitchFamily="34" charset="0"/>
                <a:cs typeface="Courier New" pitchFamily="49" charset="0"/>
              </a:rPr>
              <a:t> </a:t>
            </a:r>
            <a:r>
              <a:rPr lang="en-GB" sz="4000" dirty="0" err="1">
                <a:latin typeface="Arial Black" pitchFamily="34" charset="0"/>
                <a:cs typeface="Courier New" pitchFamily="49" charset="0"/>
              </a:rPr>
              <a:t>l’abbiamo</a:t>
            </a:r>
            <a:r>
              <a:rPr lang="en-GB" sz="4000" dirty="0">
                <a:latin typeface="Arial Black" pitchFamily="34" charset="0"/>
                <a:cs typeface="Courier New" pitchFamily="49" charset="0"/>
              </a:rPr>
              <a:t> </a:t>
            </a:r>
            <a:r>
              <a:rPr lang="en-GB" sz="4000" dirty="0" err="1">
                <a:latin typeface="Arial Black" pitchFamily="34" charset="0"/>
                <a:cs typeface="Courier New" pitchFamily="49" charset="0"/>
              </a:rPr>
              <a:t>veduto</a:t>
            </a:r>
            <a:r>
              <a:rPr lang="en-GB" sz="4000" dirty="0">
                <a:latin typeface="Arial Black" pitchFamily="34" charset="0"/>
                <a:cs typeface="Courier New" pitchFamily="49" charset="0"/>
              </a:rPr>
              <a:t>.</a:t>
            </a:r>
            <a:endParaRPr lang="en-GB" sz="4000" dirty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4098" name="Picture 2" descr="C:\Users\fede\Desktop\Gesu in Croce_0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242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44612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fede\Desktop\Richiesta-accordata-se-rivolta-allorecchio-dest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13"/>
            <a:ext cx="9144000" cy="685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059832" y="2690392"/>
            <a:ext cx="446449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4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Quello che abbiamo udito</a:t>
            </a:r>
            <a:endParaRPr kumimoji="0" lang="it-IT" sz="4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7770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fede\Desktop\occhio5yp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22016"/>
            <a:ext cx="9144001" cy="688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427984" y="116632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it-IT" sz="4500" b="1" dirty="0">
                <a:latin typeface="Arial" pitchFamily="34" charset="0"/>
                <a:cs typeface="Arial" pitchFamily="34" charset="0"/>
              </a:rPr>
              <a:t>quello che abbiam veduto</a:t>
            </a:r>
          </a:p>
        </p:txBody>
      </p:sp>
    </p:spTree>
    <p:extLst>
      <p:ext uri="{BB962C8B-B14F-4D97-AF65-F5344CB8AC3E}">
        <p14:creationId xmlns:p14="http://schemas.microsoft.com/office/powerpoint/2010/main" xmlns="" val="615701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fede\Desktop\2127059188_33ccb7a5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266" y="0"/>
            <a:ext cx="91762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95536" y="260648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45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quello che abbiam toccato</a:t>
            </a:r>
          </a:p>
        </p:txBody>
      </p:sp>
    </p:spTree>
    <p:extLst>
      <p:ext uri="{BB962C8B-B14F-4D97-AF65-F5344CB8AC3E}">
        <p14:creationId xmlns:p14="http://schemas.microsoft.com/office/powerpoint/2010/main" xmlns="" val="4263009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3.bp.blogspot.com/-p2YXsrMrpu4/TvH6ImxIYDI/AAAAAAAAFH8/i98M_nEWKh0/s640/agnello+di+Di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60" t="18806" r="6510" b="9081"/>
          <a:stretch/>
        </p:blipFill>
        <p:spPr bwMode="auto">
          <a:xfrm>
            <a:off x="810243" y="476671"/>
            <a:ext cx="7573993" cy="439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960835" y="5013176"/>
            <a:ext cx="72728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Vero Agnello senza macchia. </a:t>
            </a:r>
            <a:endParaRPr lang="it-IT" sz="4000" dirty="0" smtClean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Mite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 forte salvatore sei,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142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336985"/>
            <a:ext cx="8352928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500" b="1" dirty="0" err="1">
                <a:latin typeface="Arial" pitchFamily="34" charset="0"/>
                <a:cs typeface="Arial" pitchFamily="34" charset="0"/>
              </a:rPr>
              <a:t>dell’amore</a:t>
            </a:r>
            <a:r>
              <a:rPr lang="en-GB" sz="4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4500" b="1" dirty="0" err="1">
                <a:latin typeface="Arial" pitchFamily="34" charset="0"/>
                <a:cs typeface="Arial" pitchFamily="34" charset="0"/>
              </a:rPr>
              <a:t>infinito</a:t>
            </a:r>
            <a:r>
              <a:rPr lang="en-GB" sz="4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4500" b="1" dirty="0" err="1">
                <a:latin typeface="Arial" pitchFamily="34" charset="0"/>
                <a:cs typeface="Arial" pitchFamily="34" charset="0"/>
              </a:rPr>
              <a:t>l’annunciamo</a:t>
            </a:r>
            <a:r>
              <a:rPr lang="en-GB" sz="4500" b="1" dirty="0">
                <a:latin typeface="Arial" pitchFamily="34" charset="0"/>
                <a:cs typeface="Arial" pitchFamily="34" charset="0"/>
              </a:rPr>
              <a:t> a </a:t>
            </a:r>
            <a:r>
              <a:rPr lang="en-GB" sz="4500" b="1" dirty="0" err="1">
                <a:latin typeface="Arial" pitchFamily="34" charset="0"/>
                <a:cs typeface="Arial" pitchFamily="34" charset="0"/>
              </a:rPr>
              <a:t>voi</a:t>
            </a:r>
            <a:r>
              <a:rPr lang="en-GB" sz="45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1799692" y="1845290"/>
            <a:ext cx="5544616" cy="4927055"/>
            <a:chOff x="2267744" y="2348880"/>
            <a:chExt cx="4777329" cy="4392488"/>
          </a:xfrm>
        </p:grpSpPr>
        <p:pic>
          <p:nvPicPr>
            <p:cNvPr id="23554" name="Picture 2" descr="C:\Users\fede\Desktop\labbra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633" y="3212976"/>
              <a:ext cx="2495550" cy="1866900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5" name="Picture 3" descr="C:\Users\fede\Desktop\cuo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2348880"/>
              <a:ext cx="4777329" cy="4392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939051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4283968" y="3933056"/>
            <a:ext cx="4032448" cy="193899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tu Re povero e glorioso risorgi con potenza, </a:t>
            </a:r>
            <a:endParaRPr lang="it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462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09366" y="5229199"/>
            <a:ext cx="63328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fronte a questo amore </a:t>
            </a:r>
            <a:endParaRPr lang="it-IT" sz="4000" dirty="0" smtClean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morte </a:t>
            </a:r>
            <a:r>
              <a:rPr lang="it-IT" sz="4000" dirty="0" err="1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fuggira’</a:t>
            </a:r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4000" dirty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2" y="0"/>
            <a:ext cx="9144000" cy="503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69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Nel nome 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Il Signore sia con voi.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email">
            <a:lum bright="-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100" y="-44450"/>
            <a:ext cx="9220200" cy="694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1214438" y="1500188"/>
            <a:ext cx="7643812" cy="4400550"/>
          </a:xfrm>
          <a:prstGeom prst="rect">
            <a:avLst/>
          </a:prstGeom>
          <a:solidFill>
            <a:srgbClr val="FFFFFF">
              <a:alpha val="50980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Dio onnipotente </a:t>
            </a:r>
            <a:b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</a:b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ci purifichi dai peccati, </a:t>
            </a:r>
            <a:b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</a:b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e per questa celebrazione dell'Eucaristia </a:t>
            </a:r>
            <a:b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</a:b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ci renda degni di partecipare alla mensa del suo regno.</a:t>
            </a:r>
          </a:p>
          <a:p>
            <a:pPr algn="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Amen</a:t>
            </a: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214313" y="0"/>
            <a:ext cx="8643937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 dirty="0" smtClean="0">
                <a:latin typeface="Calibri" pitchFamily="34" charset="0"/>
                <a:cs typeface="Times New Roman" pitchFamily="18" charset="0"/>
              </a:rPr>
              <a:t>O Dio, Padre della luce, tu vedi le profondità del nostro cuore: non permettere che ci domini il potere delle tenebre, ma apri i nostri occhi con la grazia del tuo Spirito, perché vediamo colui che hai mandato a illuminare il mondo, e crediamo in lui solo, Gesù Cristo, tuo Figlio, nostro Signore. Egli è Dio, e vive </a:t>
            </a:r>
            <a:r>
              <a:rPr lang="it-IT" sz="4000" dirty="0">
                <a:latin typeface="Calibri" pitchFamily="34" charset="0"/>
                <a:cs typeface="Times New Roman" pitchFamily="18" charset="0"/>
              </a:rPr>
              <a:t>e regna con te, nell'unità dello Spirito Santo, per tutti i secoli dei secoli. </a:t>
            </a:r>
          </a:p>
          <a:p>
            <a:pPr algn="just"/>
            <a:r>
              <a:rPr lang="it-IT" sz="4000" dirty="0">
                <a:latin typeface="Calibri" pitchFamily="34" charset="0"/>
                <a:cs typeface="Times New Roman" pitchFamily="18" charset="0"/>
              </a:rPr>
              <a:t>							</a:t>
            </a:r>
            <a:r>
              <a:rPr lang="it-IT" sz="4000" b="1" dirty="0">
                <a:latin typeface="Calibri" pitchFamily="34" charset="0"/>
                <a:cs typeface="Times New Roman" pitchFamily="18" charset="0"/>
              </a:rPr>
              <a:t>Amen. </a:t>
            </a:r>
            <a:endParaRPr lang="it-IT" sz="40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  <p:pic>
        <p:nvPicPr>
          <p:cNvPr id="2050" name="Picture 2" descr="F:\01 Disegni da copiare\AAA Messale foglietti\034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0"/>
            <a:ext cx="4155132" cy="662842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ChangeArrowheads="1"/>
          </p:cNvSpPr>
          <p:nvPr/>
        </p:nvSpPr>
        <p:spPr bwMode="auto">
          <a:xfrm>
            <a:off x="285750" y="0"/>
            <a:ext cx="85725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it-IT" sz="4000" i="1" dirty="0">
                <a:latin typeface="Arial Rounded MT Bold" pitchFamily="34" charset="0"/>
              </a:rPr>
              <a:t>Dal primo libro di </a:t>
            </a:r>
            <a:r>
              <a:rPr lang="it-IT" sz="4000" i="1" dirty="0" smtClean="0">
                <a:latin typeface="Arial Rounded MT Bold" pitchFamily="34" charset="0"/>
              </a:rPr>
              <a:t>Samuele</a:t>
            </a:r>
          </a:p>
          <a:p>
            <a:r>
              <a:rPr lang="it-IT" sz="4000" i="1" dirty="0" smtClean="0">
                <a:latin typeface="Arial Rounded MT Bold" pitchFamily="34" charset="0"/>
              </a:rPr>
              <a:t/>
            </a:r>
            <a:br>
              <a:rPr lang="it-IT" sz="4000" i="1" dirty="0" smtClean="0">
                <a:latin typeface="Arial Rounded MT Bold" pitchFamily="34" charset="0"/>
              </a:rPr>
            </a:br>
            <a:r>
              <a:rPr lang="it-IT" sz="4000" dirty="0" smtClean="0">
                <a:latin typeface="Arial Rounded MT Bold" pitchFamily="34" charset="0"/>
              </a:rPr>
              <a:t>In </a:t>
            </a:r>
            <a:r>
              <a:rPr lang="it-IT" sz="4000" dirty="0">
                <a:latin typeface="Arial Rounded MT Bold" pitchFamily="34" charset="0"/>
              </a:rPr>
              <a:t>quei giorni, il Signore disse a Samuele: «Riempi d’olio il tuo corno e parti. Ti mando da </a:t>
            </a:r>
            <a:r>
              <a:rPr lang="it-IT" sz="4000" dirty="0" err="1">
                <a:latin typeface="Arial Rounded MT Bold" pitchFamily="34" charset="0"/>
              </a:rPr>
              <a:t>Iesse</a:t>
            </a:r>
            <a:r>
              <a:rPr lang="it-IT" sz="4000" dirty="0">
                <a:latin typeface="Arial Rounded MT Bold" pitchFamily="34" charset="0"/>
              </a:rPr>
              <a:t> il </a:t>
            </a:r>
            <a:r>
              <a:rPr lang="it-IT" sz="4000" dirty="0" err="1">
                <a:latin typeface="Arial Rounded MT Bold" pitchFamily="34" charset="0"/>
              </a:rPr>
              <a:t>Betlemmita</a:t>
            </a:r>
            <a:r>
              <a:rPr lang="it-IT" sz="4000" dirty="0">
                <a:latin typeface="Arial Rounded MT Bold" pitchFamily="34" charset="0"/>
              </a:rPr>
              <a:t>, perché mi sono scelto tra i suoi figli un re». Samuele fece quello che il Signore gli aveva comandato. 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28596" y="500042"/>
            <a:ext cx="835824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rial Rounded MT Bold" pitchFamily="34" charset="0"/>
              </a:rPr>
              <a:t>Quando fu entrato, egli vide </a:t>
            </a:r>
            <a:r>
              <a:rPr lang="it-IT" sz="4000" dirty="0" err="1">
                <a:solidFill>
                  <a:srgbClr val="000000"/>
                </a:solidFill>
                <a:latin typeface="Arial Rounded MT Bold" pitchFamily="34" charset="0"/>
              </a:rPr>
              <a:t>Eliàb</a:t>
            </a:r>
            <a:r>
              <a:rPr lang="it-IT" sz="4000" dirty="0">
                <a:solidFill>
                  <a:srgbClr val="000000"/>
                </a:solidFill>
                <a:latin typeface="Arial Rounded MT Bold" pitchFamily="34" charset="0"/>
              </a:rPr>
              <a:t> e disse</a:t>
            </a:r>
            <a:r>
              <a:rPr lang="it-IT" sz="4000" dirty="0" smtClean="0">
                <a:solidFill>
                  <a:srgbClr val="000000"/>
                </a:solidFill>
                <a:latin typeface="Arial Rounded MT Bold" pitchFamily="34" charset="0"/>
              </a:rPr>
              <a:t>:</a:t>
            </a:r>
          </a:p>
          <a:p>
            <a:r>
              <a:rPr lang="it-IT" sz="4000" dirty="0" smtClean="0">
                <a:solidFill>
                  <a:srgbClr val="000000"/>
                </a:solidFill>
                <a:latin typeface="Arial Rounded MT Bold" pitchFamily="34" charset="0"/>
              </a:rPr>
              <a:t>«</a:t>
            </a:r>
            <a:r>
              <a:rPr lang="it-IT" sz="4000" dirty="0">
                <a:solidFill>
                  <a:srgbClr val="000000"/>
                </a:solidFill>
                <a:latin typeface="Arial Rounded MT Bold" pitchFamily="34" charset="0"/>
              </a:rPr>
              <a:t>Certo, davanti al Signore sta il suo consacrato</a:t>
            </a:r>
            <a:r>
              <a:rPr lang="it-IT" sz="4000" dirty="0" smtClean="0">
                <a:solidFill>
                  <a:srgbClr val="000000"/>
                </a:solidFill>
                <a:latin typeface="Arial Rounded MT Bold" pitchFamily="34" charset="0"/>
              </a:rPr>
              <a:t>!».</a:t>
            </a:r>
          </a:p>
          <a:p>
            <a:r>
              <a:rPr lang="it-IT" sz="4000" dirty="0" smtClean="0">
                <a:solidFill>
                  <a:srgbClr val="000000"/>
                </a:solidFill>
                <a:latin typeface="Arial Rounded MT Bold" pitchFamily="34" charset="0"/>
              </a:rPr>
              <a:t>Il </a:t>
            </a:r>
            <a:r>
              <a:rPr lang="it-IT" sz="4000" dirty="0">
                <a:solidFill>
                  <a:srgbClr val="000000"/>
                </a:solidFill>
                <a:latin typeface="Arial Rounded MT Bold" pitchFamily="34" charset="0"/>
              </a:rPr>
              <a:t>Signore replicò a Samuele</a:t>
            </a:r>
            <a:r>
              <a:rPr lang="it-IT" sz="4000" dirty="0" smtClean="0">
                <a:solidFill>
                  <a:srgbClr val="000000"/>
                </a:solidFill>
                <a:latin typeface="Arial Rounded MT Bold" pitchFamily="34" charset="0"/>
              </a:rPr>
              <a:t>:</a:t>
            </a:r>
          </a:p>
          <a:p>
            <a:pPr lvl="0"/>
            <a:r>
              <a:rPr lang="it-IT" sz="4000" dirty="0">
                <a:solidFill>
                  <a:srgbClr val="000000"/>
                </a:solidFill>
                <a:latin typeface="Arial Rounded MT Bold" pitchFamily="34" charset="0"/>
              </a:rPr>
              <a:t>«Non guardare al suo aspetto né alla sua alta statura. </a:t>
            </a:r>
          </a:p>
          <a:p>
            <a:endParaRPr lang="it-IT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ttangolo 1"/>
          <p:cNvSpPr>
            <a:spLocks noChangeArrowheads="1"/>
          </p:cNvSpPr>
          <p:nvPr/>
        </p:nvSpPr>
        <p:spPr bwMode="auto">
          <a:xfrm>
            <a:off x="214313" y="0"/>
            <a:ext cx="8501062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dirty="0" smtClean="0">
                <a:latin typeface="Arial Rounded MT Bold" pitchFamily="34" charset="0"/>
              </a:rPr>
              <a:t>Io l’ho scartato, perché non conta quel che vede l’uomo: infatti l’uomo vede l’apparenza, ma il Signore vede il cuore». </a:t>
            </a:r>
            <a:r>
              <a:rPr lang="it-IT" sz="4000" dirty="0" err="1" smtClean="0">
                <a:latin typeface="Arial Rounded MT Bold" pitchFamily="34" charset="0"/>
              </a:rPr>
              <a:t>Iesse</a:t>
            </a:r>
            <a:r>
              <a:rPr lang="it-IT" sz="4000" dirty="0" smtClean="0">
                <a:latin typeface="Arial Rounded MT Bold" pitchFamily="34" charset="0"/>
              </a:rPr>
              <a:t> fece passare davanti a Samuele i suoi sette figli e Samuele </a:t>
            </a:r>
            <a:r>
              <a:rPr lang="it-IT" sz="4000" dirty="0" err="1" smtClean="0">
                <a:latin typeface="Arial Rounded MT Bold" pitchFamily="34" charset="0"/>
              </a:rPr>
              <a:t>ripetè</a:t>
            </a:r>
            <a:r>
              <a:rPr lang="it-IT" sz="4000" dirty="0" smtClean="0">
                <a:latin typeface="Arial Rounded MT Bold" pitchFamily="34" charset="0"/>
              </a:rPr>
              <a:t> a </a:t>
            </a:r>
            <a:r>
              <a:rPr lang="it-IT" sz="4000" dirty="0" err="1" smtClean="0">
                <a:latin typeface="Arial Rounded MT Bold" pitchFamily="34" charset="0"/>
              </a:rPr>
              <a:t>Iesse</a:t>
            </a:r>
            <a:r>
              <a:rPr lang="it-IT" sz="4000" dirty="0" smtClean="0">
                <a:latin typeface="Arial Rounded MT Bold" pitchFamily="34" charset="0"/>
              </a:rPr>
              <a:t>: «Il Signore non ha scelto nessuno di questi». Samuele chiese a </a:t>
            </a:r>
            <a:r>
              <a:rPr lang="it-IT" sz="4000" dirty="0" err="1" smtClean="0">
                <a:latin typeface="Arial Rounded MT Bold" pitchFamily="34" charset="0"/>
              </a:rPr>
              <a:t>Iesse</a:t>
            </a:r>
            <a:r>
              <a:rPr lang="it-IT" sz="4000" dirty="0" smtClean="0">
                <a:latin typeface="Arial Rounded MT Bold" pitchFamily="34" charset="0"/>
              </a:rPr>
              <a:t>: «Sono qui tutti i giovani?». </a:t>
            </a:r>
            <a:endParaRPr lang="it-IT" sz="4000" dirty="0">
              <a:latin typeface="Arial Rounded MT Bold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28596" y="214290"/>
            <a:ext cx="842968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 smtClean="0">
                <a:latin typeface="Arial Rounded MT Bold" pitchFamily="34" charset="0"/>
              </a:rPr>
              <a:t>Rispose </a:t>
            </a:r>
            <a:r>
              <a:rPr lang="it-IT" sz="4000" dirty="0" err="1" smtClean="0">
                <a:latin typeface="Arial Rounded MT Bold" pitchFamily="34" charset="0"/>
              </a:rPr>
              <a:t>Iesse</a:t>
            </a:r>
            <a:r>
              <a:rPr lang="it-IT" sz="4000" dirty="0" smtClean="0">
                <a:latin typeface="Arial Rounded MT Bold" pitchFamily="34" charset="0"/>
              </a:rPr>
              <a:t>: «Rimane ancora il più piccolo che ora sta a pascolare il gregge». Samuele disse a </a:t>
            </a:r>
            <a:r>
              <a:rPr lang="it-IT" sz="4000" dirty="0" err="1" smtClean="0">
                <a:latin typeface="Arial Rounded MT Bold" pitchFamily="34" charset="0"/>
              </a:rPr>
              <a:t>Iesse</a:t>
            </a:r>
            <a:r>
              <a:rPr lang="it-IT" sz="4000" dirty="0" smtClean="0">
                <a:latin typeface="Arial Rounded MT Bold" pitchFamily="34" charset="0"/>
              </a:rPr>
              <a:t>: «Manda a prenderlo, perché non ci metteremo a tavola prima che egli sia venuto qui». Lo mandò a chiamare e lo fece venire. Era fulvo, con begli occhi e bello di aspetto.</a:t>
            </a:r>
            <a:endParaRPr lang="it-IT" sz="4000" dirty="0">
              <a:latin typeface="Arial Rounded MT Bold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57158" y="428604"/>
            <a:ext cx="84296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 smtClean="0">
                <a:latin typeface="Arial Rounded MT Bold" pitchFamily="34" charset="0"/>
              </a:rPr>
              <a:t>Disse il Signore: «Alzati e ungilo: è lui!». Samuele prese il corno dell’olio e lo unse in mezzo ai suoi fratelli, e lo spirito del Signore irruppe su Davide da quel giorno in poi.</a:t>
            </a:r>
          </a:p>
          <a:p>
            <a:endParaRPr lang="it-IT" sz="4000" dirty="0" smtClean="0">
              <a:latin typeface="Arial Rounded MT Bold" pitchFamily="34" charset="0"/>
            </a:endParaRPr>
          </a:p>
          <a:p>
            <a:r>
              <a:rPr lang="it-IT" sz="4000" dirty="0" smtClean="0">
                <a:latin typeface="Arial Rounded MT Bold" pitchFamily="34" charset="0"/>
              </a:rPr>
              <a:t>Parola di Dio.</a:t>
            </a:r>
          </a:p>
          <a:p>
            <a:pPr algn="r"/>
            <a:r>
              <a:rPr lang="it-IT" sz="4000" b="1" dirty="0" smtClean="0">
                <a:latin typeface="Arial Rounded MT Bold" pitchFamily="34" charset="0"/>
              </a:rPr>
              <a:t>Rendiamo grazie a Dio</a:t>
            </a:r>
            <a:endParaRPr lang="it-IT" sz="4000" dirty="0">
              <a:latin typeface="Arial Rounded MT Bold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0" y="34925"/>
            <a:ext cx="8786813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a-ES" sz="6600" b="1" i="1" dirty="0">
                <a:solidFill>
                  <a:srgbClr val="FF0217"/>
                </a:solidFill>
                <a:latin typeface="Comic Sans MS" pitchFamily="66" charset="0"/>
              </a:rPr>
              <a:t> Salmo responsoriale</a:t>
            </a:r>
            <a:r>
              <a:rPr lang="ca-ES" dirty="0">
                <a:solidFill>
                  <a:srgbClr val="FF0217"/>
                </a:solidFill>
                <a:latin typeface="Times" charset="0"/>
              </a:rPr>
              <a:t>	</a:t>
            </a:r>
            <a:endParaRPr lang="ca-ES" sz="6600" b="1" i="1" dirty="0">
              <a:solidFill>
                <a:srgbClr val="FF0217"/>
              </a:solidFill>
              <a:latin typeface="Comic Sans MS" pitchFamily="66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857356" y="1571612"/>
            <a:ext cx="7286644" cy="15696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800" b="1" dirty="0">
                <a:solidFill>
                  <a:srgbClr val="FF0000"/>
                </a:solidFill>
              </a:rPr>
              <a:t>Il Signore è il mio pastore: </a:t>
            </a:r>
            <a:endParaRPr lang="it-IT" sz="4800" dirty="0">
              <a:solidFill>
                <a:srgbClr val="FF0000"/>
              </a:solidFill>
            </a:endParaRPr>
          </a:p>
          <a:p>
            <a:r>
              <a:rPr lang="it-IT" sz="4800" b="1" dirty="0">
                <a:solidFill>
                  <a:srgbClr val="FF0000"/>
                </a:solidFill>
              </a:rPr>
              <a:t>non manco di nulla.</a:t>
            </a:r>
            <a:endParaRPr lang="it-IT" sz="4800" dirty="0">
              <a:solidFill>
                <a:srgbClr val="FF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3286125"/>
            <a:ext cx="9144000" cy="34778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400" dirty="0">
                <a:latin typeface="Arial Rounded MT Bold" pitchFamily="34" charset="0"/>
                <a:ea typeface="Times New Roman"/>
              </a:rPr>
              <a:t>Il Signore è il mio pastore: non manco di nulla. Su pascoli erbosi mi fa riposare, ad acque tranquille mi conduce. Rinfranca l’anima mia.</a:t>
            </a:r>
            <a:endParaRPr lang="ca-ES" sz="4400" b="1" i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Rounded MT Bold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utoUpdateAnimBg="0"/>
      <p:bldP spid="3076" grpId="0" animBg="1" autoUpdateAnimBg="0"/>
      <p:bldP spid="3077" grpId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9155209" cy="6858000"/>
          </a:xfrm>
          <a:prstGeom prst="rect">
            <a:avLst/>
          </a:prstGeom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169863" y="285750"/>
            <a:ext cx="8688387" cy="3785652"/>
          </a:xfrm>
          <a:prstGeom prst="rect">
            <a:avLst/>
          </a:prstGeom>
          <a:solidFill>
            <a:srgbClr val="72F65C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latin typeface="Arial Rounded MT Bold" pitchFamily="34" charset="0"/>
                <a:ea typeface="Times New Roman"/>
              </a:rPr>
              <a:t>Mi guida per il giusto cammino a motivo del suo nome. Anche se vado per una valle oscura, non temo alcun male, perché tu sei con me. Il tuo bastone e il tuo vincastro mi danno sicurezza.</a:t>
            </a:r>
            <a:endParaRPr lang="ca-ES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571604" y="4500570"/>
            <a:ext cx="7286644" cy="15696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800" b="1" dirty="0">
                <a:solidFill>
                  <a:srgbClr val="FF0000"/>
                </a:solidFill>
              </a:rPr>
              <a:t>Il Signore è il mio pastore: </a:t>
            </a:r>
            <a:endParaRPr lang="it-IT" sz="4800" dirty="0">
              <a:solidFill>
                <a:srgbClr val="FF0000"/>
              </a:solidFill>
            </a:endParaRPr>
          </a:p>
          <a:p>
            <a:r>
              <a:rPr lang="it-IT" sz="4800" b="1" dirty="0">
                <a:solidFill>
                  <a:srgbClr val="FF0000"/>
                </a:solidFill>
              </a:rPr>
              <a:t>non manco di nulla.</a:t>
            </a:r>
            <a:endParaRPr lang="it-IT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 autoUpdateAnimBg="0"/>
      <p:bldP spid="6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magine 3" descr="Lourdes 2005 22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WordArt 2"/>
          <p:cNvSpPr>
            <a:spLocks noChangeArrowheads="1" noChangeShapeType="1" noTextEdit="1"/>
          </p:cNvSpPr>
          <p:nvPr/>
        </p:nvSpPr>
        <p:spPr bwMode="auto">
          <a:xfrm>
            <a:off x="285750" y="857250"/>
            <a:ext cx="8358188" cy="449103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Benedizione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dell’Acqua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Vaticano al tramon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714375" y="357188"/>
            <a:ext cx="8072438" cy="255454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latin typeface="Arial Rounded MT Bold" pitchFamily="34" charset="0"/>
                <a:ea typeface="Times New Roman"/>
              </a:rPr>
              <a:t>Davanti a me tu prepari una mensa sotto gli occhi dei miei nemici. Ungi di olio il mio capo; il mio calice trabocca.</a:t>
            </a:r>
            <a:endParaRPr lang="ca-ES" sz="4000" b="1" i="1" dirty="0">
              <a:solidFill>
                <a:srgbClr val="FF021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571604" y="4500570"/>
            <a:ext cx="7286644" cy="15696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800" b="1" dirty="0">
                <a:solidFill>
                  <a:srgbClr val="FF0000"/>
                </a:solidFill>
              </a:rPr>
              <a:t>Il Signore è il mio pastore: </a:t>
            </a:r>
            <a:endParaRPr lang="it-IT" sz="4800" dirty="0">
              <a:solidFill>
                <a:srgbClr val="FF0000"/>
              </a:solidFill>
            </a:endParaRPr>
          </a:p>
          <a:p>
            <a:r>
              <a:rPr lang="it-IT" sz="4800" b="1" dirty="0">
                <a:solidFill>
                  <a:srgbClr val="FF0000"/>
                </a:solidFill>
              </a:rPr>
              <a:t>non manco di nulla.</a:t>
            </a:r>
            <a:endParaRPr lang="it-IT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animBg="1" autoUpdateAnimBg="0"/>
      <p:bldP spid="6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tramonto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285720" y="214313"/>
            <a:ext cx="8858280" cy="255454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4000" dirty="0">
                <a:latin typeface="Arial Rounded MT Bold" pitchFamily="34" charset="0"/>
              </a:rPr>
              <a:t>Sì, bontà e fedeltà mi saranno compagne tutti i giorni della mia vita, abiterò ancora nella casa del Signore per lunghi giorni.</a:t>
            </a:r>
            <a:endParaRPr lang="ca-ES" sz="4000" b="1" i="1" dirty="0">
              <a:solidFill>
                <a:srgbClr val="0805B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571604" y="4500570"/>
            <a:ext cx="7286644" cy="15696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800" b="1" dirty="0">
                <a:solidFill>
                  <a:srgbClr val="FF0000"/>
                </a:solidFill>
              </a:rPr>
              <a:t>Il Signore è il mio pastore: </a:t>
            </a:r>
            <a:endParaRPr lang="it-IT" sz="4800" dirty="0">
              <a:solidFill>
                <a:srgbClr val="FF0000"/>
              </a:solidFill>
            </a:endParaRPr>
          </a:p>
          <a:p>
            <a:r>
              <a:rPr lang="it-IT" sz="4800" b="1" dirty="0">
                <a:solidFill>
                  <a:srgbClr val="FF0000"/>
                </a:solidFill>
              </a:rPr>
              <a:t>non manco di nulla.</a:t>
            </a:r>
            <a:endParaRPr lang="it-IT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nimBg="1" autoUpdateAnimBg="0"/>
      <p:bldP spid="6" grpId="0" animBg="1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09 Presentazioni\Qumran\Immagine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61450" cy="6858000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14282" y="4143380"/>
            <a:ext cx="6643702" cy="255454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it-IT" sz="4000" b="1" dirty="0" smtClean="0">
                <a:solidFill>
                  <a:schemeClr val="bg1"/>
                </a:solidFill>
                <a:latin typeface="Arial Rounded MT Bold" pitchFamily="34" charset="0"/>
                <a:ea typeface="Times New Roman"/>
                <a:cs typeface="Times New Roman"/>
              </a:rPr>
              <a:t>Io sono la luce del mondo,</a:t>
            </a:r>
          </a:p>
          <a:p>
            <a:pPr algn="just">
              <a:spcAft>
                <a:spcPts val="0"/>
              </a:spcAft>
            </a:pPr>
            <a:r>
              <a:rPr lang="it-IT" sz="4000" b="1" dirty="0" smtClean="0">
                <a:solidFill>
                  <a:schemeClr val="bg1"/>
                </a:solidFill>
                <a:latin typeface="Arial Rounded MT Bold" pitchFamily="34" charset="0"/>
                <a:ea typeface="Times New Roman"/>
                <a:cs typeface="Times New Roman"/>
              </a:rPr>
              <a:t>dice il Signore;</a:t>
            </a:r>
          </a:p>
          <a:p>
            <a:pPr algn="just">
              <a:spcAft>
                <a:spcPts val="0"/>
              </a:spcAft>
            </a:pPr>
            <a:r>
              <a:rPr lang="it-IT" sz="4000" b="1" dirty="0" smtClean="0">
                <a:solidFill>
                  <a:schemeClr val="bg1"/>
                </a:solidFill>
                <a:latin typeface="Arial Rounded MT Bold" pitchFamily="34" charset="0"/>
                <a:ea typeface="Times New Roman"/>
                <a:cs typeface="Times New Roman"/>
              </a:rPr>
              <a:t>chi segue me, </a:t>
            </a:r>
          </a:p>
          <a:p>
            <a:pPr algn="just">
              <a:spcAft>
                <a:spcPts val="0"/>
              </a:spcAft>
            </a:pPr>
            <a:r>
              <a:rPr lang="it-IT" sz="4000" b="1" dirty="0" smtClean="0">
                <a:solidFill>
                  <a:schemeClr val="bg1"/>
                </a:solidFill>
                <a:latin typeface="Arial Rounded MT Bold" pitchFamily="34" charset="0"/>
                <a:ea typeface="Times New Roman"/>
                <a:cs typeface="Times New Roman"/>
              </a:rPr>
              <a:t>avrà la luce della vita.</a:t>
            </a:r>
            <a:endParaRPr lang="it-IT" sz="4000" dirty="0">
              <a:solidFill>
                <a:schemeClr val="bg1"/>
              </a:solidFill>
              <a:latin typeface="Arial Rounded MT Bold" pitchFamily="34" charset="0"/>
              <a:ea typeface="Times New Roman"/>
              <a:cs typeface="Times New Roman"/>
            </a:endParaRPr>
          </a:p>
        </p:txBody>
      </p:sp>
      <p:sp>
        <p:nvSpPr>
          <p:cNvPr id="5124" name="WordArt 4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5286375" cy="20002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Canto al Vangelo</a:t>
            </a:r>
          </a:p>
        </p:txBody>
      </p:sp>
      <p:sp>
        <p:nvSpPr>
          <p:cNvPr id="7" name="WordArt 5"/>
          <p:cNvSpPr>
            <a:spLocks noChangeArrowheads="1" noChangeShapeType="1" noTextEdit="1"/>
          </p:cNvSpPr>
          <p:nvPr/>
        </p:nvSpPr>
        <p:spPr bwMode="auto">
          <a:xfrm>
            <a:off x="3024188" y="2214563"/>
            <a:ext cx="6119812" cy="1885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Lode a te, o Cristo,</a:t>
            </a:r>
          </a:p>
          <a:p>
            <a:pPr algn="ctr"/>
            <a:r>
              <a:rPr lang="it-IT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re di eterna gloria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nimBg="1" autoUpdateAnimBg="0"/>
      <p:bldP spid="5124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ttangolo 1"/>
          <p:cNvSpPr>
            <a:spLocks noChangeArrowheads="1"/>
          </p:cNvSpPr>
          <p:nvPr/>
        </p:nvSpPr>
        <p:spPr bwMode="auto">
          <a:xfrm>
            <a:off x="3929063" y="1071563"/>
            <a:ext cx="4929187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pPr eaLnBrk="0" hangingPunct="0"/>
            <a:endParaRPr lang="it-IT" sz="4000" b="1" dirty="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Dal Vangelo </a:t>
            </a:r>
          </a:p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secondo 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</a:rPr>
              <a:t>Giovanni.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95235" name="Picture 4" descr="C:\Users\Fede\Desktop\22100A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642938"/>
            <a:ext cx="279400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214282" y="214290"/>
            <a:ext cx="87154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In quel tempo, Gesù passando vide un uomo cieco dalla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nascita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214282" y="0"/>
            <a:ext cx="87154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 i suoi discepoli lo interrogarono: «</a:t>
            </a:r>
            <a:r>
              <a:rPr lang="it-I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Rabbì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, chi ha peccato, lui o i suoi genitori, perché sia nato cieco?». 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</p:spTree>
  </p:cSld>
  <p:clrMapOvr>
    <a:masterClrMapping/>
  </p:clrMapOvr>
  <p:transition spd="slow"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214282" y="0"/>
            <a:ext cx="87154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Rispose Gesù: «Né lui ha peccato né i suoi genitori, ma è perché in lui siano manifestate le opere di Dio. 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214282" y="285728"/>
            <a:ext cx="664371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 smtClean="0">
                <a:solidFill>
                  <a:srgbClr val="FF0000"/>
                </a:solidFill>
                <a:latin typeface="Arial Rounded MT Bold" pitchFamily="34" charset="0"/>
              </a:rPr>
              <a:t>Bisogna che noi compiamo le opere di colui che mi ha mandato finché è giorno; </a:t>
            </a:r>
            <a:endParaRPr lang="it-IT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285720" y="285728"/>
            <a:ext cx="81439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  <a:latin typeface="Arial Rounded MT Bold" pitchFamily="34" charset="0"/>
              </a:rPr>
              <a:t>poi viene la notte, </a:t>
            </a:r>
          </a:p>
          <a:p>
            <a:r>
              <a:rPr lang="it-IT" sz="4000" b="1" dirty="0" smtClean="0">
                <a:solidFill>
                  <a:srgbClr val="FF0000"/>
                </a:solidFill>
                <a:latin typeface="Arial Rounded MT Bold" pitchFamily="34" charset="0"/>
              </a:rPr>
              <a:t>quando nessuno può agire. </a:t>
            </a:r>
            <a:endParaRPr lang="it-IT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91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214282" y="142852"/>
            <a:ext cx="84296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Finché io sono nel mondo, </a:t>
            </a:r>
          </a:p>
          <a:p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sono la luce del mondo».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lum bright="-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7" y="1"/>
            <a:ext cx="9178445" cy="68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215516" y="612845"/>
            <a:ext cx="8712968" cy="563231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Fratelli e sorelle, preghiamo umilmente il Signore Dio nostro, perché benedica </a:t>
            </a:r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quest'acqua 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con la quale saremo aspersi noi e le nostre famiglie in ricordo del nostro Battesimo. Il Signore ci rinnovi </a:t>
            </a:r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interiormente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, perché siamo sempre fedeli allo Spirito che ci è stato dato in dono.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285720" y="285728"/>
            <a:ext cx="85725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Detto questo, sputò per terra, fece del fango con la saliva, 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214282" y="214290"/>
            <a:ext cx="87154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spalmò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il fango sugli occhi del cieco e gli disse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: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ttangolo 3"/>
          <p:cNvSpPr/>
          <p:nvPr/>
        </p:nvSpPr>
        <p:spPr>
          <a:xfrm>
            <a:off x="285720" y="142852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«Va’ a lavarti nella piscina </a:t>
            </a:r>
          </a:p>
          <a:p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di </a:t>
            </a:r>
            <a:r>
              <a:rPr lang="it-I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Sìloe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»,</a:t>
            </a:r>
          </a:p>
          <a:p>
            <a:pPr lvl="0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che significa “Inviato”. </a:t>
            </a:r>
          </a:p>
          <a:p>
            <a:endParaRPr lang="it-IT" dirty="0"/>
          </a:p>
        </p:txBody>
      </p:sp>
    </p:spTree>
  </p:cSld>
  <p:clrMapOvr>
    <a:masterClrMapping/>
  </p:clrMapOvr>
  <p:transition spd="slow"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tangolo 2"/>
          <p:cNvSpPr/>
          <p:nvPr/>
        </p:nvSpPr>
        <p:spPr>
          <a:xfrm>
            <a:off x="2357422" y="142852"/>
            <a:ext cx="34525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Quegli andò, </a:t>
            </a:r>
            <a:endParaRPr lang="it-IT" dirty="0"/>
          </a:p>
        </p:txBody>
      </p:sp>
    </p:spTree>
  </p:cSld>
  <p:clrMapOvr>
    <a:masterClrMapping/>
  </p:clrMapOvr>
  <p:transition spd="slow"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tangolo 2"/>
          <p:cNvSpPr/>
          <p:nvPr/>
        </p:nvSpPr>
        <p:spPr>
          <a:xfrm>
            <a:off x="428596" y="214290"/>
            <a:ext cx="18791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si lavò </a:t>
            </a:r>
            <a:endParaRPr lang="it-IT" dirty="0"/>
          </a:p>
        </p:txBody>
      </p:sp>
    </p:spTree>
  </p:cSld>
  <p:clrMapOvr>
    <a:masterClrMapping/>
  </p:clrMapOvr>
  <p:transition spd="slow"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tangolo 2"/>
          <p:cNvSpPr/>
          <p:nvPr/>
        </p:nvSpPr>
        <p:spPr>
          <a:xfrm>
            <a:off x="214282" y="214290"/>
            <a:ext cx="311341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 tornò che </a:t>
            </a:r>
          </a:p>
          <a:p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ci vedeva. </a:t>
            </a:r>
            <a:endParaRPr lang="it-IT" dirty="0"/>
          </a:p>
        </p:txBody>
      </p:sp>
    </p:spTree>
  </p:cSld>
  <p:clrMapOvr>
    <a:masterClrMapping/>
  </p:clrMapOvr>
  <p:transition spd="slow"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tangolo 2"/>
          <p:cNvSpPr/>
          <p:nvPr/>
        </p:nvSpPr>
        <p:spPr>
          <a:xfrm>
            <a:off x="285720" y="214290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Allora i vicini e quelli che lo avevano visto prima,</a:t>
            </a:r>
            <a:endParaRPr lang="it-IT" dirty="0"/>
          </a:p>
        </p:txBody>
      </p:sp>
    </p:spTree>
  </p:cSld>
  <p:clrMapOvr>
    <a:masterClrMapping/>
  </p:clrMapOvr>
  <p:transition spd="slow"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214282" y="214290"/>
            <a:ext cx="87154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perché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era un mendicante, dicevano: «Non è lui quello che stava seduto a chiedere l’elemosina?». 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2286000" y="2828836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Alcuni dicevano: «È lui»; altri dicevano: «No, ma è uno che gli assomiglia». </a:t>
            </a:r>
            <a:endParaRPr lang="it-IT" dirty="0"/>
          </a:p>
        </p:txBody>
      </p:sp>
    </p:spTree>
  </p:cSld>
  <p:clrMapOvr>
    <a:masterClrMapping/>
  </p:clrMapOvr>
  <p:transition spd="slow">
    <p:rand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00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214282" y="285728"/>
            <a:ext cx="39050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Ed egli diceva: «Sono io!».</a:t>
            </a:r>
            <a:endParaRPr lang="it-IT" dirty="0"/>
          </a:p>
        </p:txBody>
      </p:sp>
    </p:spTree>
  </p:cSld>
  <p:clrMapOvr>
    <a:masterClrMapping/>
  </p:clrMapOvr>
  <p:transition spd="slow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lum bright="-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52"/>
            <a:ext cx="9144000" cy="6861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287524" y="305068"/>
            <a:ext cx="8568952" cy="624786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Dio 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eterno e onnipotente, </a:t>
            </a:r>
          </a:p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tu hai voluto che per mezzo dell'acqua, elemento di purificazione e sorgente di vita, anche l'anima venisse lavata </a:t>
            </a:r>
          </a:p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e ricevesse il dono della vita eterna: benedici 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  <a:sym typeface="Wingdings"/>
              </a:rPr>
              <a:t>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 quest'acqua, </a:t>
            </a:r>
          </a:p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perché diventi </a:t>
            </a:r>
          </a:p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segno della tua protezione </a:t>
            </a:r>
          </a:p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in questo giorno a te consacrato. </a:t>
            </a:r>
          </a:p>
        </p:txBody>
      </p:sp>
    </p:spTree>
    <p:extLst>
      <p:ext uri="{BB962C8B-B14F-4D97-AF65-F5344CB8AC3E}">
        <p14:creationId xmlns:p14="http://schemas.microsoft.com/office/powerpoint/2010/main" xmlns="" val="1799774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214282" y="214290"/>
            <a:ext cx="871543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Allora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gli domandarono: </a:t>
            </a:r>
            <a:endParaRPr 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  <a:p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«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In che modo </a:t>
            </a:r>
            <a:endParaRPr 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  <a:p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ti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sono stati </a:t>
            </a:r>
            <a:endParaRPr 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  <a:p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aperti </a:t>
            </a:r>
          </a:p>
          <a:p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gli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occhi?». 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357158" y="214290"/>
            <a:ext cx="84296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Egli rispose: «L’uomo che si chiama Gesù ha fatto del fango, me lo ha spalmato sugli occhi e mi ha detto: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</p:spTree>
  </p:cSld>
  <p:clrMapOvr>
    <a:masterClrMapping/>
  </p:clrMapOvr>
  <p:transition spd="slow">
    <p:rand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285720" y="142852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  <a:latin typeface="Arial Rounded MT Bold" pitchFamily="34" charset="0"/>
              </a:rPr>
              <a:t>“Va’ a </a:t>
            </a:r>
            <a:r>
              <a:rPr lang="it-IT" sz="4000" b="1" dirty="0" err="1" smtClean="0">
                <a:solidFill>
                  <a:srgbClr val="FF0000"/>
                </a:solidFill>
                <a:latin typeface="Arial Rounded MT Bold" pitchFamily="34" charset="0"/>
              </a:rPr>
              <a:t>Sìloe</a:t>
            </a:r>
            <a:r>
              <a:rPr lang="it-IT" sz="4000" b="1" dirty="0" smtClean="0">
                <a:solidFill>
                  <a:srgbClr val="FF0000"/>
                </a:solidFill>
                <a:latin typeface="Arial Rounded MT Bold" pitchFamily="34" charset="0"/>
              </a:rPr>
              <a:t> e lavati!”. Io sono andato, mi sono lavato e ho acquistato </a:t>
            </a:r>
          </a:p>
          <a:p>
            <a:r>
              <a:rPr lang="it-IT" sz="4000" b="1" dirty="0" smtClean="0">
                <a:solidFill>
                  <a:srgbClr val="FF0000"/>
                </a:solidFill>
                <a:latin typeface="Arial Rounded MT Bold" pitchFamily="34" charset="0"/>
              </a:rPr>
              <a:t>la vista». </a:t>
            </a:r>
            <a:endParaRPr lang="it-IT" dirty="0"/>
          </a:p>
        </p:txBody>
      </p:sp>
    </p:spTree>
  </p:cSld>
  <p:clrMapOvr>
    <a:masterClrMapping/>
  </p:clrMapOvr>
  <p:transition spd="slow">
    <p:rand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214282" y="214290"/>
            <a:ext cx="87154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  <a:latin typeface="Arial Rounded MT Bold" pitchFamily="34" charset="0"/>
              </a:rPr>
              <a:t>Gli </a:t>
            </a:r>
            <a:r>
              <a:rPr lang="it-IT" sz="4000" b="1" dirty="0">
                <a:solidFill>
                  <a:srgbClr val="FF0000"/>
                </a:solidFill>
                <a:latin typeface="Arial Rounded MT Bold" pitchFamily="34" charset="0"/>
              </a:rPr>
              <a:t>dissero: «Dov’è costui?». 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1428728" y="285728"/>
            <a:ext cx="6000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4000" b="1" dirty="0" smtClean="0">
                <a:solidFill>
                  <a:srgbClr val="FF0000"/>
                </a:solidFill>
                <a:latin typeface="Arial Rounded MT Bold" pitchFamily="34" charset="0"/>
              </a:rPr>
              <a:t>Rispose: «Non lo so». </a:t>
            </a:r>
            <a:endParaRPr lang="it-IT" sz="4000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 spd="slow">
    <p:rand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214282" y="28572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000" b="1" dirty="0" smtClean="0">
                <a:solidFill>
                  <a:srgbClr val="00B0F0"/>
                </a:solidFill>
                <a:latin typeface="Arial Rounded MT Bold" pitchFamily="34" charset="0"/>
              </a:rPr>
              <a:t>Condussero dai farisei quello che era stato cieco:</a:t>
            </a:r>
            <a:endParaRPr lang="it-IT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slow">
    <p:rand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tangolo 2"/>
          <p:cNvSpPr/>
          <p:nvPr/>
        </p:nvSpPr>
        <p:spPr>
          <a:xfrm>
            <a:off x="428596" y="214290"/>
            <a:ext cx="85011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era un sabato, il giorno in cui Gesù aveva fatto del fango e gli aveva aperto gli occhi. </a:t>
            </a:r>
            <a:endParaRPr lang="it-IT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rand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tangolo 2"/>
          <p:cNvSpPr/>
          <p:nvPr/>
        </p:nvSpPr>
        <p:spPr>
          <a:xfrm>
            <a:off x="285720" y="214290"/>
            <a:ext cx="85725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Anche i farisei dunque gli chiesero di nuovo come aveva acquistato la vista. </a:t>
            </a:r>
            <a:endParaRPr lang="it-IT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slow">
    <p:rand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285720" y="142852"/>
            <a:ext cx="392909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Ed egli disse loro: «Mi ha messo del fango sugli occhi, mi sono lavato e ci vedo». </a:t>
            </a:r>
            <a:endParaRPr lang="it-IT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slow">
    <p:rand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214282" y="214290"/>
            <a:ext cx="87154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Allora alcuni dei farisei dicevano: «Quest’uomo non viene da Dio, perché non osserva il sabato». </a:t>
            </a:r>
            <a:endParaRPr lang="it-IT" sz="4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email">
            <a:lum bright="-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215516" y="735955"/>
            <a:ext cx="8712968" cy="538609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Rinnova in noi, Signore, </a:t>
            </a:r>
          </a:p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la fonte viva della tua grazia </a:t>
            </a:r>
          </a:p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e difendici da ogni male </a:t>
            </a:r>
          </a:p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dell'anima e del corpo, </a:t>
            </a:r>
          </a:p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perché veniamo a </a:t>
            </a:r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te</a:t>
            </a:r>
          </a:p>
          <a:p>
            <a:pPr eaLnBrk="0" hangingPunct="0">
              <a:defRPr/>
            </a:pPr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con 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cuore puro. </a:t>
            </a:r>
          </a:p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Per Cristo nostro Signore.</a:t>
            </a:r>
          </a:p>
          <a:p>
            <a:pPr algn="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Amen.</a:t>
            </a:r>
          </a:p>
          <a:p>
            <a:pPr eaLnBrk="0" hangingPunct="0">
              <a:defRPr/>
            </a:pP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357158" y="214290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Altri invece dicevano: «Come può un peccatore compiere segni di questo genere?». </a:t>
            </a:r>
            <a:endParaRPr lang="it-IT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slow">
    <p:random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214282" y="214290"/>
            <a:ext cx="87154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 </a:t>
            </a:r>
            <a:r>
              <a:rPr lang="it-IT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c’era dissenso tra loro.  Allora dissero di nuovo al cieco: «Tu, che cosa dici di lui, dal momento che ti ha aperto gli occhi</a:t>
            </a:r>
            <a:r>
              <a:rPr lang="it-IT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?».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928662" y="285728"/>
            <a:ext cx="73427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Egli rispose: «È un profeta!».</a:t>
            </a:r>
            <a:endParaRPr lang="it-IT" sz="4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</p:spTree>
  </p:cSld>
  <p:clrMapOvr>
    <a:masterClrMapping/>
  </p:clrMapOvr>
  <p:transition spd="slow">
    <p:random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214282" y="214290"/>
            <a:ext cx="871543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Ma i Giudei non </a:t>
            </a:r>
            <a:r>
              <a:rPr lang="it-IT" sz="4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credettero</a:t>
            </a:r>
            <a:r>
              <a:rPr lang="it-IT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di lui che fosse stato cieco e che avesse acquistato la vista, finché non chiamarono i genitori di colui che aveva ricuperato la vista. 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214282" y="0"/>
            <a:ext cx="87154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 li interrogarono: «È questo il vostro figlio, che voi dite essere nato cieco? Come mai ora ci vede?». I genitori di lui risposero:</a:t>
            </a:r>
            <a:endParaRPr lang="it-IT" sz="4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</p:spTree>
  </p:cSld>
  <p:clrMapOvr>
    <a:masterClrMapping/>
  </p:clrMapOvr>
  <p:transition spd="slow">
    <p:random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214282" y="214290"/>
            <a:ext cx="87154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«Sappiamo che questo è nostro figlio e che è nato cieco;</a:t>
            </a:r>
          </a:p>
          <a:p>
            <a:r>
              <a:rPr lang="it-IT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ma come ora ci veda non lo sappiamo, e chi gli abbia aperto gli occhi, noi non lo sappiamo. </a:t>
            </a:r>
            <a:endParaRPr lang="it-IT" sz="4000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  <a:p>
            <a:r>
              <a:rPr lang="it-IT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Chiedetelo a lui: ha l’età, parlerà lui di sé».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214282" y="214290"/>
            <a:ext cx="87154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Questo dissero i suoi genitori, perché avevano paura dei Giudei; 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285720" y="3857628"/>
            <a:ext cx="864399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infatti i Giudei avevano già stabilito che, se uno lo avesse riconosciuto come il Cristo, venisse espulso dalla sinagoga. </a:t>
            </a:r>
            <a:endParaRPr lang="it-IT" sz="4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</p:spTree>
  </p:cSld>
  <p:clrMapOvr>
    <a:masterClrMapping/>
  </p:clrMapOvr>
  <p:transition spd="slow">
    <p:random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285720" y="214290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it-IT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Per questo i suoi genitori dissero: «Ha l’età: chiedetelo a lui!».</a:t>
            </a:r>
            <a:endParaRPr lang="it-IT" sz="4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</p:spTree>
  </p:cSld>
  <p:clrMapOvr>
    <a:masterClrMapping/>
  </p:clrMapOvr>
  <p:transition spd="slow">
    <p:random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214282" y="214290"/>
            <a:ext cx="87154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Allora chiamarono di nuovo l’uomo che era stato cieco e gli dissero: «Da’ gloria a Dio! Noi sappiamo che quest’uomo è un peccatore». 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434" name="WordArt 3"/>
          <p:cNvSpPr>
            <a:spLocks noChangeArrowheads="1" noChangeShapeType="1" noTextEdit="1"/>
          </p:cNvSpPr>
          <p:nvPr/>
        </p:nvSpPr>
        <p:spPr bwMode="auto">
          <a:xfrm>
            <a:off x="333375" y="142875"/>
            <a:ext cx="8596313" cy="56435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it-IT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Davanti a questo</a:t>
            </a:r>
          </a:p>
          <a:p>
            <a:pPr algn="ctr"/>
            <a:r>
              <a:rPr lang="it-IT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AMORE</a:t>
            </a:r>
            <a:endParaRPr lang="it-IT" sz="3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1950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285720" y="142852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it-IT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Quello rispose: «Se sia un peccatore, non lo so. Una cosa io so: ero cieco e ora ci vedo». </a:t>
            </a:r>
            <a:endParaRPr lang="it-IT" sz="4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</p:spTree>
  </p:cSld>
  <p:clrMapOvr>
    <a:masterClrMapping/>
  </p:clrMapOvr>
  <p:transition spd="slow">
    <p:random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285720" y="0"/>
            <a:ext cx="85725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Allora gli dissero: «Che cosa ti ha fatto? Come ti ha aperto gli occhi?». </a:t>
            </a:r>
            <a:endParaRPr lang="it-IT" sz="4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</p:spTree>
  </p:cSld>
  <p:clrMapOvr>
    <a:masterClrMapping/>
  </p:clrMapOvr>
  <p:transition spd="slow">
    <p:random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214282" y="214290"/>
            <a:ext cx="871543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Rispose </a:t>
            </a:r>
            <a:r>
              <a:rPr lang="it-IT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loro: «Ve l’ho già detto e non avete ascoltato; perché volete udirlo di nuovo? Volete forse diventare anche voi suoi discepoli?». 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1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214282" y="214290"/>
            <a:ext cx="871543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Lo insultarono e dissero: «Suo discepolo sei tu! Noi siamo discepoli di Mosè! Noi sappiamo che a Mosè ha parlato Dio; ma costui non sappiamo di dove sia</a:t>
            </a:r>
            <a:r>
              <a:rPr lang="it-IT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».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285720" y="285728"/>
            <a:ext cx="4572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it-IT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Rispose loro quell’uomo: «Proprio questo stupisce: che voi non sapete di dove sia, eppure mi ha aperto gli occhi.  </a:t>
            </a:r>
            <a:endParaRPr lang="it-IT" sz="4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</p:spTree>
  </p:cSld>
  <p:clrMapOvr>
    <a:masterClrMapping/>
  </p:clrMapOvr>
  <p:transition spd="slow">
    <p:random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214282" y="214290"/>
            <a:ext cx="871543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Times New Roman"/>
              </a:rPr>
              <a:t>Sappiamo che Dio non ascolta i peccatori, ma che, se uno onora Dio e fa la sua volontà, egli lo ascolta. Da che mondo è mondo, non si è mai sentito dire che uno abbia aperto gli occhi a un cieco nato. Se costui non venisse da Dio, non avrebbe potuto far nulla».</a:t>
            </a:r>
            <a:endParaRPr lang="it-IT" sz="4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214282" y="214290"/>
            <a:ext cx="64294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Gli replicarono: </a:t>
            </a:r>
            <a:endParaRPr lang="it-IT" sz="4000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  <a:p>
            <a:r>
              <a:rPr lang="it-IT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«</a:t>
            </a:r>
            <a:r>
              <a:rPr lang="it-IT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Sei nato tutto nei peccati e insegni a noi?». 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714348" y="4071942"/>
            <a:ext cx="59293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 lo cacciarono fuori. </a:t>
            </a:r>
            <a:endParaRPr lang="it-IT" sz="4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</p:spTree>
  </p:cSld>
  <p:clrMapOvr>
    <a:masterClrMapping/>
  </p:clrMapOvr>
  <p:transition spd="slow">
    <p:random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tangolo 2"/>
          <p:cNvSpPr/>
          <p:nvPr/>
        </p:nvSpPr>
        <p:spPr>
          <a:xfrm>
            <a:off x="428596" y="3013502"/>
            <a:ext cx="81439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Gesù seppe che </a:t>
            </a:r>
          </a:p>
          <a:p>
            <a:r>
              <a:rPr lang="it-IT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l’avevano </a:t>
            </a:r>
          </a:p>
          <a:p>
            <a:r>
              <a:rPr lang="it-IT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cacciato fuori; </a:t>
            </a:r>
            <a:endParaRPr lang="it-IT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slow">
    <p:random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tangolo 2"/>
          <p:cNvSpPr/>
          <p:nvPr/>
        </p:nvSpPr>
        <p:spPr>
          <a:xfrm>
            <a:off x="214282" y="357166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quando lo trovò, gli disse: </a:t>
            </a:r>
          </a:p>
          <a:p>
            <a:r>
              <a:rPr lang="it-IT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«Tu, credi </a:t>
            </a:r>
          </a:p>
          <a:p>
            <a:r>
              <a:rPr lang="it-IT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nel Figlio dell’uomo?». </a:t>
            </a:r>
            <a:endParaRPr lang="it-IT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slow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495825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15516" y="4919008"/>
            <a:ext cx="87129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Hai disteso le tue braccia anche per me </a:t>
            </a:r>
            <a:r>
              <a:rPr lang="it-IT" sz="4000" dirty="0" err="1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Gesu’</a:t>
            </a:r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dal tuo cuore come fonte hai versato pace in me,</a:t>
            </a:r>
          </a:p>
        </p:txBody>
      </p:sp>
    </p:spTree>
    <p:extLst>
      <p:ext uri="{BB962C8B-B14F-4D97-AF65-F5344CB8AC3E}">
        <p14:creationId xmlns:p14="http://schemas.microsoft.com/office/powerpoint/2010/main" xmlns="" val="335504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tangolo 2"/>
          <p:cNvSpPr/>
          <p:nvPr/>
        </p:nvSpPr>
        <p:spPr>
          <a:xfrm>
            <a:off x="285720" y="357166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Egli rispose: </a:t>
            </a:r>
          </a:p>
          <a:p>
            <a:r>
              <a:rPr lang="it-IT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«E chi è, Signore, perché</a:t>
            </a:r>
          </a:p>
          <a:p>
            <a:r>
              <a:rPr lang="it-IT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io creda in lui?». </a:t>
            </a:r>
            <a:endParaRPr lang="it-IT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slow">
    <p:random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285720" y="142852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Gli disse Gesù: «Lo hai visto: è colui che parla con te». </a:t>
            </a:r>
            <a:endParaRPr lang="it-IT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slow">
    <p:random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tangolo 2"/>
          <p:cNvSpPr/>
          <p:nvPr/>
        </p:nvSpPr>
        <p:spPr>
          <a:xfrm>
            <a:off x="214282" y="214290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Ed egli disse: «Credo, Signore!». E si prostrò dinanzi a lui. </a:t>
            </a:r>
            <a:endParaRPr lang="it-IT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slow">
    <p:random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214282" y="214290"/>
            <a:ext cx="871543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Gesù </a:t>
            </a:r>
            <a:r>
              <a:rPr lang="it-IT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allora disse: «È per un giudizio che io sono venuto in questo mondo, perché coloro che non vedono, vedano e quelli che vedono, diventino ciechi». 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214282" y="214290"/>
            <a:ext cx="87154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Alcuni dei farisei che erano con lui udirono queste parole e gli dissero: «Siamo ciechi anche noi?». 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tangolo 2"/>
          <p:cNvSpPr/>
          <p:nvPr/>
        </p:nvSpPr>
        <p:spPr>
          <a:xfrm>
            <a:off x="142844" y="0"/>
            <a:ext cx="864399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Gesù rispose loro: «Se foste ciechi, non avreste alcun peccato; ma siccome dite: “Noi vediamo”, il vostro peccato rimane».</a:t>
            </a:r>
            <a:endParaRPr lang="it-IT" sz="40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slow">
    <p:random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01 Disegni da copiare\AAA Messale foglietti\0344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214290"/>
            <a:ext cx="5281441" cy="5357850"/>
          </a:xfrm>
          <a:prstGeom prst="rect">
            <a:avLst/>
          </a:prstGeom>
          <a:noFill/>
        </p:spPr>
      </p:pic>
      <p:sp>
        <p:nvSpPr>
          <p:cNvPr id="26627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26628" name="WordArt 6"/>
          <p:cNvSpPr>
            <a:spLocks noChangeArrowheads="1" noChangeShapeType="1" noTextEdit="1"/>
          </p:cNvSpPr>
          <p:nvPr/>
        </p:nvSpPr>
        <p:spPr bwMode="auto">
          <a:xfrm>
            <a:off x="5435600" y="0"/>
            <a:ext cx="3524250" cy="5300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nimBg="1"/>
      <p:bldP spid="26628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77" t="32323" r="40821" b="13118"/>
          <a:stretch/>
        </p:blipFill>
        <p:spPr bwMode="auto">
          <a:xfrm rot="5400000">
            <a:off x="-514096" y="547768"/>
            <a:ext cx="6824326" cy="5796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6300193" y="27108"/>
            <a:ext cx="2665452" cy="6220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it-IT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Vedere</a:t>
            </a:r>
          </a:p>
          <a:p>
            <a:pPr algn="r">
              <a:lnSpc>
                <a:spcPct val="150000"/>
              </a:lnSpc>
            </a:pPr>
            <a:r>
              <a:rPr lang="it-IT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con gli occhi </a:t>
            </a:r>
          </a:p>
          <a:p>
            <a:pPr algn="r">
              <a:lnSpc>
                <a:spcPct val="150000"/>
              </a:lnSpc>
            </a:pPr>
            <a:r>
              <a:rPr lang="it-IT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di Gesù</a:t>
            </a:r>
          </a:p>
        </p:txBody>
      </p:sp>
    </p:spTree>
    <p:extLst>
      <p:ext uri="{BB962C8B-B14F-4D97-AF65-F5344CB8AC3E}">
        <p14:creationId xmlns:p14="http://schemas.microsoft.com/office/powerpoint/2010/main" xmlns="" val="230386223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>
            <a:spLocks noChangeArrowheads="1"/>
          </p:cNvSpPr>
          <p:nvPr/>
        </p:nvSpPr>
        <p:spPr bwMode="auto">
          <a:xfrm>
            <a:off x="285750" y="285750"/>
            <a:ext cx="8643938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 b="1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Io credo in Dio</a:t>
            </a:r>
            <a:r>
              <a:rPr lang="it-IT" sz="4000" b="1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,</a:t>
            </a:r>
          </a:p>
          <a:p>
            <a:pPr algn="just"/>
            <a:r>
              <a:rPr lang="it-IT" sz="4000" b="1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Padre </a:t>
            </a:r>
            <a:r>
              <a:rPr lang="it-IT" sz="4000" b="1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onnipotente, </a:t>
            </a:r>
            <a:endParaRPr lang="it-IT" sz="4000" b="1" dirty="0" smtClean="0"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algn="just"/>
            <a:r>
              <a:rPr lang="it-IT" sz="4000" b="1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creatore </a:t>
            </a:r>
            <a:r>
              <a:rPr lang="it-IT" sz="4000" b="1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del cielo e della terra; </a:t>
            </a:r>
            <a:endParaRPr lang="it-IT" sz="4000" b="1" dirty="0" smtClean="0"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algn="just"/>
            <a:r>
              <a:rPr lang="it-IT" sz="4000" b="1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e </a:t>
            </a:r>
            <a:r>
              <a:rPr lang="it-IT" sz="4000" b="1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in Gesù Cristo, </a:t>
            </a:r>
            <a:endParaRPr lang="it-IT" sz="4000" b="1" dirty="0" smtClean="0"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algn="just"/>
            <a:r>
              <a:rPr lang="it-IT" sz="4000" b="1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suo </a:t>
            </a:r>
            <a:r>
              <a:rPr lang="it-IT" sz="4000" b="1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unico Figlio, nostro Signore, </a:t>
            </a:r>
            <a:r>
              <a:rPr lang="it-IT" sz="4000" b="1" u="sng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il quale fu concepito </a:t>
            </a:r>
            <a:endParaRPr lang="it-IT" sz="4000" b="1" u="sng" dirty="0" smtClean="0"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algn="just"/>
            <a:r>
              <a:rPr lang="it-IT" sz="4000" b="1" u="sng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di </a:t>
            </a:r>
            <a:r>
              <a:rPr lang="it-IT" sz="4000" b="1" u="sng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Spirito Santo, </a:t>
            </a:r>
            <a:endParaRPr lang="it-IT" sz="4000" b="1" u="sng" dirty="0" smtClean="0"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algn="just"/>
            <a:r>
              <a:rPr lang="it-IT" sz="4000" b="1" u="sng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nacque </a:t>
            </a:r>
            <a:r>
              <a:rPr lang="it-IT" sz="4000" b="1" u="sng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da Maria Vergine</a:t>
            </a:r>
            <a:r>
              <a:rPr lang="it-IT" sz="4000" b="1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, </a:t>
            </a:r>
            <a:endParaRPr lang="it-IT" sz="4000" dirty="0"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ttangolo 1"/>
          <p:cNvSpPr>
            <a:spLocks noChangeArrowheads="1"/>
          </p:cNvSpPr>
          <p:nvPr/>
        </p:nvSpPr>
        <p:spPr bwMode="auto">
          <a:xfrm>
            <a:off x="214313" y="214313"/>
            <a:ext cx="8643937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b="1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patì sotto Ponzio Pilato, </a:t>
            </a:r>
          </a:p>
          <a:p>
            <a:pPr algn="just"/>
            <a:r>
              <a:rPr lang="it-IT" sz="4000" b="1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fu crocifisso, morì e fu sepolto; discese agli inferi; </a:t>
            </a:r>
            <a:endParaRPr lang="it-IT" sz="4000" dirty="0" smtClean="0"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algn="just" eaLnBrk="0" hangingPunct="0"/>
            <a:r>
              <a:rPr lang="it-IT" sz="4000" b="1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il </a:t>
            </a:r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terzo giorno </a:t>
            </a:r>
            <a:endParaRPr lang="it-IT" sz="4000" b="1" dirty="0" smtClean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algn="just" eaLnBrk="0" hangingPunct="0"/>
            <a:r>
              <a:rPr lang="it-IT" sz="4000" b="1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risuscitò </a:t>
            </a:r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da morte; </a:t>
            </a:r>
            <a:endParaRPr lang="it-IT" sz="4000" b="1" dirty="0" smtClean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algn="just" eaLnBrk="0" hangingPunct="0"/>
            <a:r>
              <a:rPr lang="it-IT" sz="4000" b="1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salì </a:t>
            </a:r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al cielo, </a:t>
            </a:r>
            <a:endParaRPr lang="it-IT" sz="4000" b="1" dirty="0" smtClean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algn="just" eaLnBrk="0" hangingPunct="0"/>
            <a:r>
              <a:rPr lang="it-IT" sz="4000" b="1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siede </a:t>
            </a:r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alla destra </a:t>
            </a:r>
            <a:endParaRPr lang="it-IT" sz="4000" b="1" dirty="0" smtClean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algn="just" eaLnBrk="0" hangingPunct="0"/>
            <a:r>
              <a:rPr lang="it-IT" sz="4000" b="1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di </a:t>
            </a:r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Dio Padre onnipotente; </a:t>
            </a:r>
            <a:endParaRPr lang="it-IT" sz="4000" b="1" dirty="0" smtClean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algn="just" eaLnBrk="0" hangingPunct="0"/>
            <a:r>
              <a:rPr lang="it-IT" sz="4000" b="1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di </a:t>
            </a:r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là verrà a giudicare </a:t>
            </a:r>
            <a:endParaRPr lang="it-IT" sz="4000" b="1" dirty="0" smtClean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algn="just" eaLnBrk="0" hangingPunct="0"/>
            <a:r>
              <a:rPr lang="it-IT" sz="4000" b="1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i </a:t>
            </a:r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vivi e i morti. </a:t>
            </a:r>
            <a:endParaRPr lang="it-IT" sz="4000" b="1" dirty="0" smtClean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747464"/>
            <a:ext cx="9144000" cy="568178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51520" y="4919008"/>
            <a:ext cx="864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cerco ancora il mio peccato ma non </a:t>
            </a:r>
            <a:r>
              <a:rPr lang="it-IT" sz="4000" dirty="0" err="1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c’e’</a:t>
            </a:r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Tu da sempre vinci il mondo dal tuo trono di dolore.</a:t>
            </a:r>
          </a:p>
        </p:txBody>
      </p:sp>
    </p:spTree>
    <p:extLst>
      <p:ext uri="{BB962C8B-B14F-4D97-AF65-F5344CB8AC3E}">
        <p14:creationId xmlns:p14="http://schemas.microsoft.com/office/powerpoint/2010/main" xmlns="" val="279906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2844" y="214290"/>
            <a:ext cx="878687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/>
            <a:r>
              <a:rPr lang="it-IT" sz="4000" b="1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Credo nello Spirito Santo, </a:t>
            </a:r>
          </a:p>
          <a:p>
            <a:pPr lvl="0" algn="just" eaLnBrk="0" hangingPunct="0"/>
            <a:r>
              <a:rPr lang="it-IT" sz="4000" b="1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la santa Chiesa cattolica, </a:t>
            </a:r>
          </a:p>
          <a:p>
            <a:pPr lvl="0" algn="just" eaLnBrk="0" hangingPunct="0"/>
            <a:r>
              <a:rPr lang="it-IT" sz="4000" b="1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la comunione dei santi, </a:t>
            </a:r>
          </a:p>
          <a:p>
            <a:pPr lvl="0" algn="just" eaLnBrk="0" hangingPunct="0"/>
            <a:r>
              <a:rPr lang="it-IT" sz="4000" b="1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la remissione dei peccati, </a:t>
            </a:r>
          </a:p>
          <a:p>
            <a:pPr lvl="0" algn="just" eaLnBrk="0" hangingPunct="0"/>
            <a:r>
              <a:rPr lang="it-IT" sz="4000" b="1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la risurrezione della carne, </a:t>
            </a:r>
          </a:p>
          <a:p>
            <a:pPr lvl="0" algn="just" eaLnBrk="0" hangingPunct="0"/>
            <a:r>
              <a:rPr lang="it-IT" sz="4000" b="1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la vita eterna. </a:t>
            </a:r>
          </a:p>
          <a:p>
            <a:pPr lvl="0" algn="just" eaLnBrk="0" hangingPunct="0"/>
            <a:r>
              <a:rPr lang="it-IT" sz="4000" b="1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Amen.</a:t>
            </a:r>
            <a:endParaRPr lang="it-IT" sz="4000" dirty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5436096" y="188640"/>
            <a:ext cx="3168352" cy="5201424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96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IL </a:t>
            </a:r>
            <a:endParaRPr lang="it-IT" sz="9600" b="1" cap="all" dirty="0" smtClean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 eaLnBrk="0" hangingPunct="0">
              <a:defRPr/>
            </a:pPr>
            <a:endParaRPr lang="it-IT" sz="40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 eaLnBrk="0" hangingPunct="0">
              <a:defRPr/>
            </a:pPr>
            <a:r>
              <a:rPr lang="it-IT" sz="96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DISEGNO</a:t>
            </a:r>
            <a:endParaRPr lang="it-IT" sz="96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" name="Picture 2" descr="http://www.cruzblanca.org/hermanoleon/sem/a/cua/03/samaritana_post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04048" cy="682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58548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571604" y="500042"/>
            <a:ext cx="6143636" cy="230832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Nel mare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del silenzio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una voce si alzò</a:t>
            </a:r>
          </a:p>
        </p:txBody>
      </p:sp>
    </p:spTree>
    <p:extLst>
      <p:ext uri="{BB962C8B-B14F-4D97-AF65-F5344CB8AC3E}">
        <p14:creationId xmlns:p14="http://schemas.microsoft.com/office/powerpoint/2010/main" xmlns="" val="242391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57158" y="142852"/>
            <a:ext cx="8429684" cy="30469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 una notte senza confini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una luce brillò,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dove non c'era niente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quel giorno</a:t>
            </a:r>
          </a:p>
        </p:txBody>
      </p:sp>
    </p:spTree>
    <p:extLst>
      <p:ext uri="{BB962C8B-B14F-4D97-AF65-F5344CB8AC3E}">
        <p14:creationId xmlns:p14="http://schemas.microsoft.com/office/powerpoint/2010/main" xmlns="" val="419113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0034" y="0"/>
            <a:ext cx="8143932" cy="4062651"/>
          </a:xfrm>
          <a:prstGeom prst="rect">
            <a:avLst/>
          </a:prstGeom>
          <a:solidFill>
            <a:schemeClr val="bg1">
              <a:alpha val="38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Avevi scritto già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mio nome lassù nel cielo.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Avevi scritto già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 mia vita insieme a te.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Avevi scritto già di me.</a:t>
            </a:r>
            <a:r>
              <a:rPr lang="it-IT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it-IT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275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57224" y="428604"/>
            <a:ext cx="7572396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quando la tua mente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fece splendere le stelle</a:t>
            </a:r>
          </a:p>
        </p:txBody>
      </p:sp>
    </p:spTree>
    <p:extLst>
      <p:ext uri="{BB962C8B-B14F-4D97-AF65-F5344CB8AC3E}">
        <p14:creationId xmlns:p14="http://schemas.microsoft.com/office/powerpoint/2010/main" xmlns="" val="36160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57224" y="214290"/>
            <a:ext cx="7143768" cy="3046988"/>
          </a:xfrm>
          <a:prstGeom prst="rect">
            <a:avLst/>
          </a:prstGeom>
          <a:solidFill>
            <a:schemeClr val="accent1">
              <a:lumMod val="20000"/>
              <a:lumOff val="80000"/>
              <a:alpha val="66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quando le tue mani modellarono la terra,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dove non c'era niente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quel giorno</a:t>
            </a:r>
          </a:p>
        </p:txBody>
      </p:sp>
    </p:spTree>
    <p:extLst>
      <p:ext uri="{BB962C8B-B14F-4D97-AF65-F5344CB8AC3E}">
        <p14:creationId xmlns:p14="http://schemas.microsoft.com/office/powerpoint/2010/main" xmlns="" val="100311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0034" y="0"/>
            <a:ext cx="8143932" cy="4062651"/>
          </a:xfrm>
          <a:prstGeom prst="rect">
            <a:avLst/>
          </a:prstGeom>
          <a:solidFill>
            <a:schemeClr val="bg1">
              <a:alpha val="38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Avevi scritto già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mio nome lassù nel cielo.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Avevi scritto già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 mia vita insieme a te.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Avevi scritto già di me.</a:t>
            </a:r>
            <a:r>
              <a:rPr lang="it-IT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it-IT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279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85786" y="285728"/>
            <a:ext cx="7572396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quando hai calcolato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 profondità del cielo</a:t>
            </a:r>
          </a:p>
        </p:txBody>
      </p:sp>
    </p:spTree>
    <p:extLst>
      <p:ext uri="{BB962C8B-B14F-4D97-AF65-F5344CB8AC3E}">
        <p14:creationId xmlns:p14="http://schemas.microsoft.com/office/powerpoint/2010/main" xmlns="" val="172268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00100" y="0"/>
            <a:ext cx="6643702" cy="3046988"/>
          </a:xfrm>
          <a:prstGeom prst="rect">
            <a:avLst/>
          </a:prstGeom>
          <a:solidFill>
            <a:schemeClr val="tx2">
              <a:lumMod val="20000"/>
              <a:lumOff val="80000"/>
              <a:alpha val="54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quando hai colorato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ogni fiore della terra,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dove non c'era niente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quel giorno</a:t>
            </a:r>
          </a:p>
        </p:txBody>
      </p:sp>
    </p:spTree>
    <p:extLst>
      <p:ext uri="{BB962C8B-B14F-4D97-AF65-F5344CB8AC3E}">
        <p14:creationId xmlns:p14="http://schemas.microsoft.com/office/powerpoint/2010/main" xmlns="" val="358253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ertic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ema1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ertic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ial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ial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1783</TotalTime>
  <Words>2917</Words>
  <Application>Microsoft Office PowerPoint</Application>
  <PresentationFormat>Presentazione su schermo (4:3)</PresentationFormat>
  <Paragraphs>389</Paragraphs>
  <Slides>170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16</vt:i4>
      </vt:variant>
      <vt:variant>
        <vt:lpstr>Titoli diapositive</vt:lpstr>
      </vt:variant>
      <vt:variant>
        <vt:i4>170</vt:i4>
      </vt:variant>
    </vt:vector>
  </HeadingPairs>
  <TitlesOfParts>
    <vt:vector size="186" baseType="lpstr">
      <vt:lpstr>En blanco</vt:lpstr>
      <vt:lpstr>1_En blanco</vt:lpstr>
      <vt:lpstr>Tema di Office</vt:lpstr>
      <vt:lpstr>2_Struttura predefinita</vt:lpstr>
      <vt:lpstr>2_Tema di Office</vt:lpstr>
      <vt:lpstr>1_Tema di Office</vt:lpstr>
      <vt:lpstr>3_En blanco</vt:lpstr>
      <vt:lpstr>Struttura predefinita</vt:lpstr>
      <vt:lpstr>1_Struttura predefinita</vt:lpstr>
      <vt:lpstr>12_Tema di Office</vt:lpstr>
      <vt:lpstr>5_En blanco</vt:lpstr>
      <vt:lpstr>Tema1</vt:lpstr>
      <vt:lpstr>6_Tema di Office</vt:lpstr>
      <vt:lpstr>8_Tema di Office</vt:lpstr>
      <vt:lpstr>9_Tema di Office</vt:lpstr>
      <vt:lpstr>2_En blanco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  <vt:lpstr>Diapositiva 113</vt:lpstr>
      <vt:lpstr>Diapositiva 114</vt:lpstr>
      <vt:lpstr>Diapositiva 115</vt:lpstr>
      <vt:lpstr>Diapositiva 116</vt:lpstr>
      <vt:lpstr>Diapositiva 117</vt:lpstr>
      <vt:lpstr>Diapositiva 118</vt:lpstr>
      <vt:lpstr>Diapositiva 119</vt:lpstr>
      <vt:lpstr>Diapositiva 120</vt:lpstr>
      <vt:lpstr>Diapositiva 121</vt:lpstr>
      <vt:lpstr>Diapositiva 122</vt:lpstr>
      <vt:lpstr>Diapositiva 123</vt:lpstr>
      <vt:lpstr>Diapositiva 124</vt:lpstr>
      <vt:lpstr>Diapositiva 125</vt:lpstr>
      <vt:lpstr>Diapositiva 126</vt:lpstr>
      <vt:lpstr>Diapositiva 127</vt:lpstr>
      <vt:lpstr>Diapositiva 128</vt:lpstr>
      <vt:lpstr>Diapositiva 129</vt:lpstr>
      <vt:lpstr>Diapositiva 130</vt:lpstr>
      <vt:lpstr>Diapositiva 131</vt:lpstr>
      <vt:lpstr>Diapositiva 132</vt:lpstr>
      <vt:lpstr>Diapositiva 133</vt:lpstr>
      <vt:lpstr>Diapositiva 134</vt:lpstr>
      <vt:lpstr>Diapositiva 135</vt:lpstr>
      <vt:lpstr>Diapositiva 136</vt:lpstr>
      <vt:lpstr>Diapositiva 137</vt:lpstr>
      <vt:lpstr>Diapositiva 138</vt:lpstr>
      <vt:lpstr>Diapositiva 139</vt:lpstr>
      <vt:lpstr>Diapositiva 140</vt:lpstr>
      <vt:lpstr>Diapositiva 141</vt:lpstr>
      <vt:lpstr>Diapositiva 142</vt:lpstr>
      <vt:lpstr>Diapositiva 143</vt:lpstr>
      <vt:lpstr>Diapositiva 144</vt:lpstr>
      <vt:lpstr>Diapositiva 145</vt:lpstr>
      <vt:lpstr>Diapositiva 146</vt:lpstr>
      <vt:lpstr>Diapositiva 147</vt:lpstr>
      <vt:lpstr>Diapositiva 148</vt:lpstr>
      <vt:lpstr>Diapositiva 149</vt:lpstr>
      <vt:lpstr>Diapositiva 150</vt:lpstr>
      <vt:lpstr>Diapositiva 151</vt:lpstr>
      <vt:lpstr>Diapositiva 152</vt:lpstr>
      <vt:lpstr>Diapositiva 153</vt:lpstr>
      <vt:lpstr>Diapositiva 154</vt:lpstr>
      <vt:lpstr>Diapositiva 155</vt:lpstr>
      <vt:lpstr>Diapositiva 156</vt:lpstr>
      <vt:lpstr>Diapositiva 157</vt:lpstr>
      <vt:lpstr>Diapositiva 158</vt:lpstr>
      <vt:lpstr>Diapositiva 159</vt:lpstr>
      <vt:lpstr>Diapositiva 160</vt:lpstr>
      <vt:lpstr>Diapositiva 161</vt:lpstr>
      <vt:lpstr>Diapositiva 162</vt:lpstr>
      <vt:lpstr>Diapositiva 163</vt:lpstr>
      <vt:lpstr>Diapositiva 164</vt:lpstr>
      <vt:lpstr>Diapositiva 165</vt:lpstr>
      <vt:lpstr>Diapositiva 166</vt:lpstr>
      <vt:lpstr>Diapositiva 167</vt:lpstr>
      <vt:lpstr>Diapositiva 168</vt:lpstr>
      <vt:lpstr>Diapositiva 169</vt:lpstr>
      <vt:lpstr>Diapositiva 170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Catterdale Pescia</dc:creator>
  <cp:lastModifiedBy>Oreste</cp:lastModifiedBy>
  <cp:revision>168</cp:revision>
  <dcterms:created xsi:type="dcterms:W3CDTF">2004-02-08T06:47:58Z</dcterms:created>
  <dcterms:modified xsi:type="dcterms:W3CDTF">2023-03-01T07:33:31Z</dcterms:modified>
</cp:coreProperties>
</file>